
<file path=[Content_Types].xml><?xml version="1.0" encoding="utf-8"?>
<Types xmlns="http://schemas.openxmlformats.org/package/2006/content-types">
  <Default Extension="jfif" ContentType="image/jpe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4" r:id="rId1"/>
  </p:sldMasterIdLst>
  <p:sldIdLst>
    <p:sldId id="256" r:id="rId2"/>
    <p:sldId id="257" r:id="rId3"/>
    <p:sldId id="258" r:id="rId4"/>
    <p:sldId id="259" r:id="rId5"/>
    <p:sldId id="260" r:id="rId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showGuides="1">
      <p:cViewPr varScale="1">
        <p:scale>
          <a:sx n="84" d="100"/>
          <a:sy n="84" d="100"/>
        </p:scale>
        <p:origin x="58" y="163"/>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5" Type="http://schemas.openxmlformats.org/officeDocument/2006/relationships/slide" Target="slides/slide4.xml"/><Relationship Id="rId1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100051" y="4455620"/>
            <a:ext cx="100584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51C26140-A911-447C-B8F9-B46B40A25D5C}" type="datetimeFigureOut">
              <a:rPr lang="en-IN" smtClean="0"/>
              <a:t>23-09-2021</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DF00E3CD-7CBC-4B57-B270-7CB4AA264A4B}" type="slidenum">
              <a:rPr lang="en-IN" smtClean="0"/>
              <a:t>‹#›</a:t>
            </a:fld>
            <a:endParaRPr lang="en-IN"/>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8386168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51C26140-A911-447C-B8F9-B46B40A25D5C}" type="datetimeFigureOut">
              <a:rPr lang="en-IN" smtClean="0"/>
              <a:t>23-09-2021</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DF00E3CD-7CBC-4B57-B270-7CB4AA264A4B}" type="slidenum">
              <a:rPr lang="en-IN" smtClean="0"/>
              <a:t>‹#›</a:t>
            </a:fld>
            <a:endParaRPr lang="en-IN"/>
          </a:p>
        </p:txBody>
      </p:sp>
    </p:spTree>
    <p:extLst>
      <p:ext uri="{BB962C8B-B14F-4D97-AF65-F5344CB8AC3E}">
        <p14:creationId xmlns:p14="http://schemas.microsoft.com/office/powerpoint/2010/main" val="321163966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4778"/>
            <a:ext cx="2628900" cy="5757421"/>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838200" y="414778"/>
            <a:ext cx="7734300" cy="5757422"/>
          </a:xfrm>
        </p:spPr>
        <p:txBody>
          <a:bodyPr vert="eaVert" lIns="45720" tIns="0" rIns="45720" bIns="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51C26140-A911-447C-B8F9-B46B40A25D5C}" type="datetimeFigureOut">
              <a:rPr lang="en-IN" smtClean="0"/>
              <a:t>23-09-2021</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DF00E3CD-7CBC-4B57-B270-7CB4AA264A4B}" type="slidenum">
              <a:rPr lang="en-IN" smtClean="0"/>
              <a:t>‹#›</a:t>
            </a:fld>
            <a:endParaRPr lang="en-IN"/>
          </a:p>
        </p:txBody>
      </p:sp>
    </p:spTree>
    <p:extLst>
      <p:ext uri="{BB962C8B-B14F-4D97-AF65-F5344CB8AC3E}">
        <p14:creationId xmlns:p14="http://schemas.microsoft.com/office/powerpoint/2010/main" val="3017549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marL="0">
              <a:defRPr/>
            </a:lvl1p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51C26140-A911-447C-B8F9-B46B40A25D5C}" type="datetimeFigureOut">
              <a:rPr lang="en-IN" smtClean="0"/>
              <a:t>23-09-2021</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DF00E3CD-7CBC-4B57-B270-7CB4AA264A4B}" type="slidenum">
              <a:rPr lang="en-IN" smtClean="0"/>
              <a:t>‹#›</a:t>
            </a:fld>
            <a:endParaRPr lang="en-IN"/>
          </a:p>
        </p:txBody>
      </p:sp>
    </p:spTree>
    <p:extLst>
      <p:ext uri="{BB962C8B-B14F-4D97-AF65-F5344CB8AC3E}">
        <p14:creationId xmlns:p14="http://schemas.microsoft.com/office/powerpoint/2010/main" val="78062050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85000"/>
              </a:lnSpc>
              <a:defRPr sz="8000" b="0">
                <a:solidFill>
                  <a:schemeClr val="tx1">
                    <a:lumMod val="85000"/>
                    <a:lumOff val="15000"/>
                  </a:schemeClr>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1097280" y="4453128"/>
            <a:ext cx="100584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1C26140-A911-447C-B8F9-B46B40A25D5C}" type="datetimeFigureOut">
              <a:rPr lang="en-IN" smtClean="0"/>
              <a:t>23-09-2021</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DF00E3CD-7CBC-4B57-B270-7CB4AA264A4B}" type="slidenum">
              <a:rPr lang="en-IN" smtClean="0"/>
              <a:t>‹#›</a:t>
            </a:fld>
            <a:endParaRPr lang="en-IN"/>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5070988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097279" y="1845734"/>
            <a:ext cx="4937760" cy="402336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217920" y="1845735"/>
            <a:ext cx="4937760" cy="402336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51C26140-A911-447C-B8F9-B46B40A25D5C}" type="datetimeFigureOut">
              <a:rPr lang="en-IN" smtClean="0"/>
              <a:t>23-09-2021</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DF00E3CD-7CBC-4B57-B270-7CB4AA264A4B}" type="slidenum">
              <a:rPr lang="en-IN" smtClean="0"/>
              <a:t>‹#›</a:t>
            </a:fld>
            <a:endParaRPr lang="en-IN"/>
          </a:p>
        </p:txBody>
      </p:sp>
    </p:spTree>
    <p:extLst>
      <p:ext uri="{BB962C8B-B14F-4D97-AF65-F5344CB8AC3E}">
        <p14:creationId xmlns:p14="http://schemas.microsoft.com/office/powerpoint/2010/main" val="191038451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097280" y="2582334"/>
            <a:ext cx="4937760" cy="3378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217920" y="2582334"/>
            <a:ext cx="4937760" cy="3378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51C26140-A911-447C-B8F9-B46B40A25D5C}" type="datetimeFigureOut">
              <a:rPr lang="en-IN" smtClean="0"/>
              <a:t>23-09-2021</a:t>
            </a:fld>
            <a:endParaRPr lang="en-IN"/>
          </a:p>
        </p:txBody>
      </p:sp>
      <p:sp>
        <p:nvSpPr>
          <p:cNvPr id="8" name="Footer Placeholder 7"/>
          <p:cNvSpPr>
            <a:spLocks noGrp="1"/>
          </p:cNvSpPr>
          <p:nvPr>
            <p:ph type="ftr" sz="quarter" idx="11"/>
          </p:nvPr>
        </p:nvSpPr>
        <p:spPr/>
        <p:txBody>
          <a:bodyPr/>
          <a:lstStyle/>
          <a:p>
            <a:endParaRPr lang="en-IN"/>
          </a:p>
        </p:txBody>
      </p:sp>
      <p:sp>
        <p:nvSpPr>
          <p:cNvPr id="9" name="Slide Number Placeholder 8"/>
          <p:cNvSpPr>
            <a:spLocks noGrp="1"/>
          </p:cNvSpPr>
          <p:nvPr>
            <p:ph type="sldNum" sz="quarter" idx="12"/>
          </p:nvPr>
        </p:nvSpPr>
        <p:spPr/>
        <p:txBody>
          <a:bodyPr/>
          <a:lstStyle/>
          <a:p>
            <a:fld id="{DF00E3CD-7CBC-4B57-B270-7CB4AA264A4B}" type="slidenum">
              <a:rPr lang="en-IN" smtClean="0"/>
              <a:t>‹#›</a:t>
            </a:fld>
            <a:endParaRPr lang="en-IN"/>
          </a:p>
        </p:txBody>
      </p:sp>
    </p:spTree>
    <p:extLst>
      <p:ext uri="{BB962C8B-B14F-4D97-AF65-F5344CB8AC3E}">
        <p14:creationId xmlns:p14="http://schemas.microsoft.com/office/powerpoint/2010/main" val="428143362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51C26140-A911-447C-B8F9-B46B40A25D5C}" type="datetimeFigureOut">
              <a:rPr lang="en-IN" smtClean="0"/>
              <a:t>23-09-2021</a:t>
            </a:fld>
            <a:endParaRPr lang="en-IN"/>
          </a:p>
        </p:txBody>
      </p:sp>
      <p:sp>
        <p:nvSpPr>
          <p:cNvPr id="4" name="Footer Placeholder 3"/>
          <p:cNvSpPr>
            <a:spLocks noGrp="1"/>
          </p:cNvSpPr>
          <p:nvPr>
            <p:ph type="ftr" sz="quarter" idx="11"/>
          </p:nvPr>
        </p:nvSpPr>
        <p:spPr/>
        <p:txBody>
          <a:bodyPr/>
          <a:lstStyle/>
          <a:p>
            <a:endParaRPr lang="en-IN"/>
          </a:p>
        </p:txBody>
      </p:sp>
      <p:sp>
        <p:nvSpPr>
          <p:cNvPr id="5" name="Slide Number Placeholder 4"/>
          <p:cNvSpPr>
            <a:spLocks noGrp="1"/>
          </p:cNvSpPr>
          <p:nvPr>
            <p:ph type="sldNum" sz="quarter" idx="12"/>
          </p:nvPr>
        </p:nvSpPr>
        <p:spPr/>
        <p:txBody>
          <a:bodyPr/>
          <a:lstStyle/>
          <a:p>
            <a:fld id="{DF00E3CD-7CBC-4B57-B270-7CB4AA264A4B}" type="slidenum">
              <a:rPr lang="en-IN" smtClean="0"/>
              <a:t>‹#›</a:t>
            </a:fld>
            <a:endParaRPr lang="en-IN"/>
          </a:p>
        </p:txBody>
      </p:sp>
    </p:spTree>
    <p:extLst>
      <p:ext uri="{BB962C8B-B14F-4D97-AF65-F5344CB8AC3E}">
        <p14:creationId xmlns:p14="http://schemas.microsoft.com/office/powerpoint/2010/main" val="117682682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51C26140-A911-447C-B8F9-B46B40A25D5C}" type="datetimeFigureOut">
              <a:rPr lang="en-IN" smtClean="0"/>
              <a:t>23-09-2021</a:t>
            </a:fld>
            <a:endParaRPr lang="en-IN"/>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en-IN"/>
          </a:p>
        </p:txBody>
      </p:sp>
      <p:sp>
        <p:nvSpPr>
          <p:cNvPr id="9" name="Slide Number Placeholder 8"/>
          <p:cNvSpPr>
            <a:spLocks noGrp="1"/>
          </p:cNvSpPr>
          <p:nvPr>
            <p:ph type="sldNum" sz="quarter" idx="12"/>
          </p:nvPr>
        </p:nvSpPr>
        <p:spPr/>
        <p:txBody>
          <a:bodyPr/>
          <a:lstStyle/>
          <a:p>
            <a:fld id="{DF00E3CD-7CBC-4B57-B270-7CB4AA264A4B}" type="slidenum">
              <a:rPr lang="en-IN" smtClean="0"/>
              <a:t>‹#›</a:t>
            </a:fld>
            <a:endParaRPr lang="en-IN"/>
          </a:p>
        </p:txBody>
      </p:sp>
    </p:spTree>
    <p:extLst>
      <p:ext uri="{BB962C8B-B14F-4D97-AF65-F5344CB8AC3E}">
        <p14:creationId xmlns:p14="http://schemas.microsoft.com/office/powerpoint/2010/main" val="53384561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nchor="b">
            <a:normAutofit/>
          </a:bodyPr>
          <a:lstStyle>
            <a:lvl1pPr>
              <a:defRPr sz="3600" b="0">
                <a:solidFill>
                  <a:srgbClr val="FFFFFF"/>
                </a:solidFill>
              </a:defRPr>
            </a:lvl1pPr>
          </a:lstStyle>
          <a:p>
            <a:r>
              <a:rPr lang="en-US" smtClean="0"/>
              <a:t>Click to edit Master title style</a:t>
            </a:r>
            <a:endParaRPr lang="en-US" dirty="0"/>
          </a:p>
        </p:txBody>
      </p:sp>
      <p:sp>
        <p:nvSpPr>
          <p:cNvPr id="3" name="Content Placeholder 2"/>
          <p:cNvSpPr>
            <a:spLocks noGrp="1"/>
          </p:cNvSpPr>
          <p:nvPr>
            <p:ph idx="1"/>
          </p:nvPr>
        </p:nvSpPr>
        <p:spPr>
          <a:xfrm>
            <a:off x="4800600" y="731520"/>
            <a:ext cx="6492240" cy="5257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65512" y="6459785"/>
            <a:ext cx="2618510" cy="365125"/>
          </a:xfrm>
        </p:spPr>
        <p:txBody>
          <a:bodyPr/>
          <a:lstStyle>
            <a:lvl1pPr algn="l">
              <a:defRPr/>
            </a:lvl1pPr>
          </a:lstStyle>
          <a:p>
            <a:fld id="{51C26140-A911-447C-B8F9-B46B40A25D5C}" type="datetimeFigureOut">
              <a:rPr lang="en-IN" smtClean="0"/>
              <a:t>23-09-2021</a:t>
            </a:fld>
            <a:endParaRPr lang="en-IN"/>
          </a:p>
        </p:txBody>
      </p:sp>
      <p:sp>
        <p:nvSpPr>
          <p:cNvPr id="6" name="Footer Placeholder 5"/>
          <p:cNvSpPr>
            <a:spLocks noGrp="1"/>
          </p:cNvSpPr>
          <p:nvPr>
            <p:ph type="ftr" sz="quarter" idx="11"/>
          </p:nvPr>
        </p:nvSpPr>
        <p:spPr>
          <a:xfrm>
            <a:off x="4800600" y="6459785"/>
            <a:ext cx="4648200" cy="365125"/>
          </a:xfrm>
        </p:spPr>
        <p:txBody>
          <a:bodyPr/>
          <a:lstStyle>
            <a:lvl1pPr algn="l">
              <a:defRPr>
                <a:solidFill>
                  <a:schemeClr val="tx2"/>
                </a:solidFill>
              </a:defRPr>
            </a:lvl1pPr>
          </a:lstStyle>
          <a:p>
            <a:endParaRPr lang="en-IN"/>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DF00E3CD-7CBC-4B57-B270-7CB4AA264A4B}" type="slidenum">
              <a:rPr lang="en-IN" smtClean="0"/>
              <a:t>‹#›</a:t>
            </a:fld>
            <a:endParaRPr lang="en-IN"/>
          </a:p>
        </p:txBody>
      </p:sp>
    </p:spTree>
    <p:extLst>
      <p:ext uri="{BB962C8B-B14F-4D97-AF65-F5344CB8AC3E}">
        <p14:creationId xmlns:p14="http://schemas.microsoft.com/office/powerpoint/2010/main" val="31292880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4953000"/>
            <a:ext cx="12188825"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491507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3264" cy="822960"/>
          </a:xfrm>
        </p:spPr>
        <p:txBody>
          <a:bodyPr lIns="91440" tIns="0" rIns="91440" bIns="0" anchor="b">
            <a:noAutofit/>
          </a:bodyPr>
          <a:lstStyle>
            <a:lvl1pPr>
              <a:defRPr sz="3600" b="0">
                <a:solidFill>
                  <a:srgbClr val="FFFFFF"/>
                </a:solidFill>
              </a:defRPr>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5" y="0"/>
            <a:ext cx="12191985" cy="4915076"/>
          </a:xfrm>
          <a:blipFill>
            <a:blip r:embed="rId2"/>
            <a:stretch>
              <a:fillRect/>
            </a:stretch>
          </a:blipFill>
        </p:spPr>
        <p:txBody>
          <a:bodyPr lIns="457200" tIns="457200" anchor="t"/>
          <a:lstStyle>
            <a:lvl1pPr marL="0" indent="0">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1097280" y="5907023"/>
            <a:ext cx="10113264"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1C26140-A911-447C-B8F9-B46B40A25D5C}" type="datetimeFigureOut">
              <a:rPr lang="en-IN" smtClean="0"/>
              <a:t>23-09-2021</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DF00E3CD-7CBC-4B57-B270-7CB4AA264A4B}" type="slidenum">
              <a:rPr lang="en-IN" smtClean="0"/>
              <a:t>‹#›</a:t>
            </a:fld>
            <a:endParaRPr lang="en-IN"/>
          </a:p>
        </p:txBody>
      </p:sp>
    </p:spTree>
    <p:extLst>
      <p:ext uri="{BB962C8B-B14F-4D97-AF65-F5344CB8AC3E}">
        <p14:creationId xmlns:p14="http://schemas.microsoft.com/office/powerpoint/2010/main" val="231038440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0" y="6334316"/>
            <a:ext cx="12192001" cy="659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097280" y="1845734"/>
            <a:ext cx="10058400" cy="4023360"/>
          </a:xfrm>
          <a:prstGeom prst="rect">
            <a:avLst/>
          </a:prstGeom>
        </p:spPr>
        <p:txBody>
          <a:bodyPr vert="horz" lIns="0" tIns="45720" rIns="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1097280" y="6459785"/>
            <a:ext cx="2472271" cy="365125"/>
          </a:xfrm>
          <a:prstGeom prst="rect">
            <a:avLst/>
          </a:prstGeom>
        </p:spPr>
        <p:txBody>
          <a:bodyPr vert="horz" lIns="91440" tIns="45720" rIns="91440" bIns="45720" rtlCol="0" anchor="ctr"/>
          <a:lstStyle>
            <a:lvl1pPr algn="l">
              <a:defRPr sz="900">
                <a:solidFill>
                  <a:srgbClr val="FFFFFF"/>
                </a:solidFill>
              </a:defRPr>
            </a:lvl1pPr>
          </a:lstStyle>
          <a:p>
            <a:fld id="{51C26140-A911-447C-B8F9-B46B40A25D5C}" type="datetimeFigureOut">
              <a:rPr lang="en-IN" smtClean="0"/>
              <a:t>23-09-2021</a:t>
            </a:fld>
            <a:endParaRPr lang="en-IN"/>
          </a:p>
        </p:txBody>
      </p:sp>
      <p:sp>
        <p:nvSpPr>
          <p:cNvPr id="5" name="Footer Placeholder 4"/>
          <p:cNvSpPr>
            <a:spLocks noGrp="1"/>
          </p:cNvSpPr>
          <p:nvPr>
            <p:ph type="ftr" sz="quarter" idx="3"/>
          </p:nvPr>
        </p:nvSpPr>
        <p:spPr>
          <a:xfrm>
            <a:off x="3686185" y="6459785"/>
            <a:ext cx="4822804"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en-IN"/>
          </a:p>
        </p:txBody>
      </p:sp>
      <p:sp>
        <p:nvSpPr>
          <p:cNvPr id="6" name="Slide Number Placeholder 5"/>
          <p:cNvSpPr>
            <a:spLocks noGrp="1"/>
          </p:cNvSpPr>
          <p:nvPr>
            <p:ph type="sldNum" sz="quarter" idx="4"/>
          </p:nvPr>
        </p:nvSpPr>
        <p:spPr>
          <a:xfrm>
            <a:off x="9900458" y="6459785"/>
            <a:ext cx="1312025" cy="365125"/>
          </a:xfrm>
          <a:prstGeom prst="rect">
            <a:avLst/>
          </a:prstGeom>
        </p:spPr>
        <p:txBody>
          <a:bodyPr vert="horz" lIns="91440" tIns="45720" rIns="91440" bIns="45720" rtlCol="0" anchor="ctr"/>
          <a:lstStyle>
            <a:lvl1pPr algn="r">
              <a:defRPr sz="1050">
                <a:solidFill>
                  <a:srgbClr val="FFFFFF"/>
                </a:solidFill>
              </a:defRPr>
            </a:lvl1pPr>
          </a:lstStyle>
          <a:p>
            <a:fld id="{DF00E3CD-7CBC-4B57-B270-7CB4AA264A4B}" type="slidenum">
              <a:rPr lang="en-IN" smtClean="0"/>
              <a:t>‹#›</a:t>
            </a:fld>
            <a:endParaRPr lang="en-IN"/>
          </a:p>
        </p:txBody>
      </p:sp>
      <p:cxnSp>
        <p:nvCxnSpPr>
          <p:cNvPr id="10" name="Straight Connector 9"/>
          <p:cNvCxnSpPr/>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13854102"/>
      </p:ext>
    </p:extLst>
  </p:cSld>
  <p:clrMap bg1="lt1" tx1="dk1" bg2="lt2" tx2="dk2" accent1="accent1" accent2="accent2" accent3="accent3" accent4="accent4" accent5="accent5" accent6="accent6" hlink="hlink" folHlink="folHlink"/>
  <p:sldLayoutIdLst>
    <p:sldLayoutId id="2147483725" r:id="rId1"/>
    <p:sldLayoutId id="2147483726" r:id="rId2"/>
    <p:sldLayoutId id="2147483727" r:id="rId3"/>
    <p:sldLayoutId id="2147483728" r:id="rId4"/>
    <p:sldLayoutId id="2147483729" r:id="rId5"/>
    <p:sldLayoutId id="2147483730" r:id="rId6"/>
    <p:sldLayoutId id="2147483731" r:id="rId7"/>
    <p:sldLayoutId id="2147483732" r:id="rId8"/>
    <p:sldLayoutId id="2147483733" r:id="rId9"/>
    <p:sldLayoutId id="2147483734" r:id="rId10"/>
    <p:sldLayoutId id="2147483735" r:id="rId11"/>
  </p:sldLayoutIdLst>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fif"/><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5.gif"/><Relationship Id="rId2" Type="http://schemas.openxmlformats.org/officeDocument/2006/relationships/image" Target="../media/image4.gif"/><Relationship Id="rId1" Type="http://schemas.openxmlformats.org/officeDocument/2006/relationships/slideLayout" Target="../slideLayouts/slideLayout2.xml"/><Relationship Id="rId5" Type="http://schemas.openxmlformats.org/officeDocument/2006/relationships/image" Target="../media/image7.gif"/><Relationship Id="rId4" Type="http://schemas.openxmlformats.org/officeDocument/2006/relationships/image" Target="../media/image6.gif"/></Relationships>
</file>

<file path=ppt/slides/_rels/slide3.xml.rels><?xml version="1.0" encoding="UTF-8" standalone="yes"?>
<Relationships xmlns="http://schemas.openxmlformats.org/package/2006/relationships"><Relationship Id="rId3" Type="http://schemas.openxmlformats.org/officeDocument/2006/relationships/image" Target="../media/image9.gif"/><Relationship Id="rId2" Type="http://schemas.openxmlformats.org/officeDocument/2006/relationships/image" Target="../media/image8.gif"/><Relationship Id="rId1" Type="http://schemas.openxmlformats.org/officeDocument/2006/relationships/slideLayout" Target="../slideLayouts/slideLayout2.xml"/><Relationship Id="rId4" Type="http://schemas.openxmlformats.org/officeDocument/2006/relationships/image" Target="../media/image10.gif"/></Relationships>
</file>

<file path=ppt/slides/_rels/slide4.xml.rels><?xml version="1.0" encoding="UTF-8" standalone="yes"?>
<Relationships xmlns="http://schemas.openxmlformats.org/package/2006/relationships"><Relationship Id="rId3" Type="http://schemas.openxmlformats.org/officeDocument/2006/relationships/image" Target="../media/image12.gif"/><Relationship Id="rId2" Type="http://schemas.openxmlformats.org/officeDocument/2006/relationships/image" Target="../media/image11.gi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3.gi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368425" y="4413250"/>
            <a:ext cx="9144000" cy="2387600"/>
          </a:xfrm>
        </p:spPr>
        <p:txBody>
          <a:bodyPr/>
          <a:lstStyle/>
          <a:p>
            <a:endParaRPr lang="en-IN"/>
          </a:p>
        </p:txBody>
      </p:sp>
      <p:sp>
        <p:nvSpPr>
          <p:cNvPr id="3" name="Subtitle 2"/>
          <p:cNvSpPr>
            <a:spLocks noGrp="1"/>
          </p:cNvSpPr>
          <p:nvPr>
            <p:ph type="subTitle" idx="1"/>
          </p:nvPr>
        </p:nvSpPr>
        <p:spPr/>
        <p:txBody>
          <a:bodyPr/>
          <a:lstStyle/>
          <a:p>
            <a:endParaRPr lang="en-IN"/>
          </a:p>
        </p:txBody>
      </p:sp>
      <p:pic>
        <p:nvPicPr>
          <p:cNvPr id="1026" name="Picture 2" descr="The Annual Prize Distribution Ceremony - YouTub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251" y="6790"/>
            <a:ext cx="12192000" cy="6858001"/>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5810985" y="3527304"/>
            <a:ext cx="6069865" cy="1446550"/>
          </a:xfrm>
          <a:prstGeom prst="rect">
            <a:avLst/>
          </a:prstGeom>
          <a:solidFill>
            <a:schemeClr val="tx1">
              <a:lumMod val="85000"/>
              <a:lumOff val="15000"/>
            </a:schemeClr>
          </a:solidFill>
        </p:spPr>
        <p:txBody>
          <a:bodyPr wrap="square" rtlCol="0">
            <a:spAutoFit/>
          </a:bodyPr>
          <a:lstStyle/>
          <a:p>
            <a:pPr algn="ctr"/>
            <a:r>
              <a:rPr lang="en-IN" sz="4400" dirty="0" smtClean="0">
                <a:solidFill>
                  <a:schemeClr val="bg1"/>
                </a:solidFill>
                <a:latin typeface="AR JULIAN" panose="02000000000000000000" pitchFamily="2" charset="0"/>
              </a:rPr>
              <a:t>International Week of the Deaf 2021 </a:t>
            </a:r>
            <a:endParaRPr lang="en-IN" sz="4400" dirty="0">
              <a:solidFill>
                <a:schemeClr val="bg1"/>
              </a:solidFill>
              <a:latin typeface="AR JULIAN" panose="02000000000000000000" pitchFamily="2" charset="0"/>
            </a:endParaRP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447370" y="-478307"/>
            <a:ext cx="3499054" cy="1966023"/>
          </a:xfrm>
          <a:prstGeom prst="rect">
            <a:avLst/>
          </a:prstGeom>
        </p:spPr>
      </p:pic>
      <p:sp>
        <p:nvSpPr>
          <p:cNvPr id="6" name="Rectangle 5"/>
          <p:cNvSpPr/>
          <p:nvPr/>
        </p:nvSpPr>
        <p:spPr>
          <a:xfrm>
            <a:off x="7702062" y="5187462"/>
            <a:ext cx="3156438" cy="135401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7" name="TextBox 6"/>
          <p:cNvSpPr txBox="1"/>
          <p:nvPr/>
        </p:nvSpPr>
        <p:spPr>
          <a:xfrm>
            <a:off x="6129251" y="1248948"/>
            <a:ext cx="5573917" cy="2123658"/>
          </a:xfrm>
          <a:prstGeom prst="rect">
            <a:avLst/>
          </a:prstGeom>
          <a:solidFill>
            <a:schemeClr val="bg1"/>
          </a:solidFill>
        </p:spPr>
        <p:txBody>
          <a:bodyPr wrap="square" rtlCol="0">
            <a:spAutoFit/>
          </a:bodyPr>
          <a:lstStyle/>
          <a:p>
            <a:r>
              <a:rPr lang="en-IN" sz="6000" dirty="0" smtClean="0">
                <a:solidFill>
                  <a:schemeClr val="tx1">
                    <a:lumMod val="65000"/>
                    <a:lumOff val="35000"/>
                  </a:schemeClr>
                </a:solidFill>
                <a:latin typeface="Eras Bold ITC" panose="020B0907030504020204" pitchFamily="34" charset="0"/>
              </a:rPr>
              <a:t>The</a:t>
            </a:r>
            <a:r>
              <a:rPr lang="en-IN" sz="6600" dirty="0" smtClean="0">
                <a:solidFill>
                  <a:schemeClr val="tx1">
                    <a:lumMod val="65000"/>
                    <a:lumOff val="35000"/>
                  </a:schemeClr>
                </a:solidFill>
                <a:latin typeface="Eras Bold ITC" panose="020B0907030504020204" pitchFamily="34" charset="0"/>
              </a:rPr>
              <a:t>                        Champions </a:t>
            </a:r>
            <a:endParaRPr lang="en-IN" sz="6600" dirty="0">
              <a:solidFill>
                <a:schemeClr val="tx1">
                  <a:lumMod val="65000"/>
                  <a:lumOff val="35000"/>
                </a:schemeClr>
              </a:solidFill>
              <a:latin typeface="Eras Bold ITC" panose="020B0907030504020204" pitchFamily="34" charset="0"/>
            </a:endParaRPr>
          </a:p>
        </p:txBody>
      </p:sp>
    </p:spTree>
    <p:extLst>
      <p:ext uri="{BB962C8B-B14F-4D97-AF65-F5344CB8AC3E}">
        <p14:creationId xmlns:p14="http://schemas.microsoft.com/office/powerpoint/2010/main" val="324175766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ctr"/>
            <a:r>
              <a:rPr lang="en-IN" sz="7200" dirty="0" err="1" smtClean="0">
                <a:solidFill>
                  <a:srgbClr val="002060"/>
                </a:solidFill>
                <a:latin typeface="AR DELANEY" panose="02000000000000000000" pitchFamily="2" charset="0"/>
              </a:rPr>
              <a:t>OtoQuiz</a:t>
            </a:r>
            <a:r>
              <a:rPr lang="en-IN" sz="7200" dirty="0" smtClean="0">
                <a:solidFill>
                  <a:srgbClr val="002060"/>
                </a:solidFill>
                <a:latin typeface="AR DELANEY" panose="02000000000000000000" pitchFamily="2" charset="0"/>
              </a:rPr>
              <a:t> 2021 Winners! </a:t>
            </a:r>
            <a:endParaRPr lang="en-IN" sz="7200" dirty="0">
              <a:solidFill>
                <a:srgbClr val="002060"/>
              </a:solidFill>
              <a:latin typeface="AR DELANEY" panose="02000000000000000000" pitchFamily="2" charset="0"/>
            </a:endParaRPr>
          </a:p>
        </p:txBody>
      </p:sp>
      <p:pic>
        <p:nvPicPr>
          <p:cNvPr id="2050" name="Picture 2" descr="winner gif 1 - Guestoria"/>
          <p:cNvPicPr>
            <a:picLocks noGrp="1" noChangeAspect="1" noChangeArrowheads="1" noCrop="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636990" y="1174320"/>
            <a:ext cx="4351338" cy="4351338"/>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2424179" y="3505830"/>
            <a:ext cx="8830632" cy="707886"/>
          </a:xfrm>
          <a:prstGeom prst="rect">
            <a:avLst/>
          </a:prstGeom>
          <a:noFill/>
        </p:spPr>
        <p:txBody>
          <a:bodyPr wrap="square" rtlCol="0">
            <a:spAutoFit/>
          </a:bodyPr>
          <a:lstStyle/>
          <a:p>
            <a:r>
              <a:rPr lang="en-IN" sz="4000" dirty="0" smtClean="0">
                <a:latin typeface="AR ESSENCE" panose="02000000000000000000" pitchFamily="2" charset="0"/>
              </a:rPr>
              <a:t>Second Place - </a:t>
            </a:r>
            <a:r>
              <a:rPr lang="en-IN" sz="4000" dirty="0" err="1" smtClean="0">
                <a:latin typeface="AR ESSENCE" panose="02000000000000000000" pitchFamily="2" charset="0"/>
              </a:rPr>
              <a:t>Ritajit</a:t>
            </a:r>
            <a:r>
              <a:rPr lang="en-IN" sz="4000" dirty="0" smtClean="0">
                <a:latin typeface="AR ESSENCE" panose="02000000000000000000" pitchFamily="2" charset="0"/>
              </a:rPr>
              <a:t> Biswas &amp; Pratik </a:t>
            </a:r>
            <a:r>
              <a:rPr lang="en-IN" sz="4000" dirty="0" err="1" smtClean="0">
                <a:latin typeface="AR ESSENCE" panose="02000000000000000000" pitchFamily="2" charset="0"/>
              </a:rPr>
              <a:t>Patil</a:t>
            </a:r>
            <a:r>
              <a:rPr lang="en-IN" sz="4000" dirty="0" smtClean="0">
                <a:latin typeface="AR ESSENCE" panose="02000000000000000000" pitchFamily="2" charset="0"/>
              </a:rPr>
              <a:t> </a:t>
            </a:r>
            <a:endParaRPr lang="en-IN" sz="4000" dirty="0">
              <a:latin typeface="AR ESSENCE" panose="02000000000000000000" pitchFamily="2" charset="0"/>
            </a:endParaRPr>
          </a:p>
        </p:txBody>
      </p:sp>
      <p:pic>
        <p:nvPicPr>
          <p:cNvPr id="2052" name="Picture 4" descr="1st Place Ribbon GIF - Blue Ribbon First Place 1st Place - Discover &amp;amp; Share  GIFs"/>
          <p:cNvPicPr>
            <a:picLocks noChangeAspect="1" noChangeArrowheads="1" noCrop="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20094845">
            <a:off x="10363836" y="1711906"/>
            <a:ext cx="1026450" cy="1400472"/>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2902648" y="2315816"/>
            <a:ext cx="8414483" cy="707886"/>
          </a:xfrm>
          <a:prstGeom prst="rect">
            <a:avLst/>
          </a:prstGeom>
          <a:noFill/>
        </p:spPr>
        <p:txBody>
          <a:bodyPr wrap="none" rtlCol="0">
            <a:spAutoFit/>
          </a:bodyPr>
          <a:lstStyle/>
          <a:p>
            <a:r>
              <a:rPr lang="en-IN" sz="4000" dirty="0" smtClean="0">
                <a:latin typeface="AR ESSENCE" panose="02000000000000000000" pitchFamily="2" charset="0"/>
              </a:rPr>
              <a:t>First Place - </a:t>
            </a:r>
            <a:r>
              <a:rPr lang="en-IN" sz="4000" dirty="0" err="1" smtClean="0">
                <a:latin typeface="AR ESSENCE" panose="02000000000000000000" pitchFamily="2" charset="0"/>
              </a:rPr>
              <a:t>Shika</a:t>
            </a:r>
            <a:r>
              <a:rPr lang="en-IN" sz="4000" dirty="0" smtClean="0">
                <a:latin typeface="AR ESSENCE" panose="02000000000000000000" pitchFamily="2" charset="0"/>
              </a:rPr>
              <a:t> </a:t>
            </a:r>
            <a:r>
              <a:rPr lang="en-IN" sz="4000" dirty="0" err="1" smtClean="0">
                <a:latin typeface="AR ESSENCE" panose="02000000000000000000" pitchFamily="2" charset="0"/>
              </a:rPr>
              <a:t>Pradej</a:t>
            </a:r>
            <a:r>
              <a:rPr lang="en-IN" sz="4000" dirty="0" smtClean="0">
                <a:latin typeface="AR ESSENCE" panose="02000000000000000000" pitchFamily="2" charset="0"/>
              </a:rPr>
              <a:t> &amp; </a:t>
            </a:r>
            <a:r>
              <a:rPr lang="en-IN" sz="4000" dirty="0" err="1" smtClean="0">
                <a:latin typeface="AR ESSENCE" panose="02000000000000000000" pitchFamily="2" charset="0"/>
              </a:rPr>
              <a:t>Reshma</a:t>
            </a:r>
            <a:r>
              <a:rPr lang="en-IN" sz="4000" dirty="0" smtClean="0">
                <a:latin typeface="AR ESSENCE" panose="02000000000000000000" pitchFamily="2" charset="0"/>
              </a:rPr>
              <a:t> G.   </a:t>
            </a:r>
            <a:endParaRPr lang="en-IN" sz="4000" dirty="0">
              <a:latin typeface="AR ESSENCE" panose="02000000000000000000" pitchFamily="2" charset="0"/>
            </a:endParaRPr>
          </a:p>
        </p:txBody>
      </p:sp>
      <p:pic>
        <p:nvPicPr>
          <p:cNvPr id="2054" name="Picture 6" descr="2nd Place GIFs | Tenor"/>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10800975" y="3449055"/>
            <a:ext cx="1032311" cy="1032312"/>
          </a:xfrm>
          <a:prstGeom prst="rect">
            <a:avLst/>
          </a:prstGeom>
          <a:noFill/>
          <a:extLst>
            <a:ext uri="{909E8E84-426E-40DD-AFC4-6F175D3DCCD1}">
              <a14:hiddenFill xmlns:a14="http://schemas.microsoft.com/office/drawing/2010/main">
                <a:solidFill>
                  <a:srgbClr val="FFFFFF"/>
                </a:solidFill>
              </a14:hiddenFill>
            </a:ext>
          </a:extLst>
        </p:spPr>
      </p:pic>
      <p:pic>
        <p:nvPicPr>
          <p:cNvPr id="2056" name="Picture 8" descr="Top 3rd Place Stickers for Android &amp;amp; iOS | Gfycat"/>
          <p:cNvPicPr>
            <a:picLocks noChangeAspect="1" noChangeArrowheads="1" noCrop="1"/>
          </p:cNvPicPr>
          <p:nvPr/>
        </p:nvPicPr>
        <p:blipFill>
          <a:blip r:embed="rId5" cstate="print">
            <a:extLst>
              <a:ext uri="{28A0092B-C50C-407E-A947-70E740481C1C}">
                <a14:useLocalDpi xmlns:a14="http://schemas.microsoft.com/office/drawing/2010/main" val="0"/>
              </a:ext>
            </a:extLst>
          </a:blip>
          <a:srcRect/>
          <a:stretch>
            <a:fillRect/>
          </a:stretch>
        </p:blipFill>
        <p:spPr bwMode="auto">
          <a:xfrm rot="1037244">
            <a:off x="10979809" y="5067334"/>
            <a:ext cx="1419369" cy="1419369"/>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2142630" y="4888500"/>
            <a:ext cx="9934518" cy="707886"/>
          </a:xfrm>
          <a:prstGeom prst="rect">
            <a:avLst/>
          </a:prstGeom>
          <a:noFill/>
        </p:spPr>
        <p:txBody>
          <a:bodyPr wrap="square" rtlCol="0">
            <a:spAutoFit/>
          </a:bodyPr>
          <a:lstStyle/>
          <a:p>
            <a:r>
              <a:rPr lang="en-IN" sz="4000" dirty="0" smtClean="0">
                <a:latin typeface="AR ESSENCE" panose="02000000000000000000" pitchFamily="2" charset="0"/>
              </a:rPr>
              <a:t>Third Place - </a:t>
            </a:r>
            <a:r>
              <a:rPr lang="en-IN" sz="4000" dirty="0" err="1" smtClean="0">
                <a:latin typeface="AR ESSENCE" panose="02000000000000000000" pitchFamily="2" charset="0"/>
              </a:rPr>
              <a:t>Rajdeep</a:t>
            </a:r>
            <a:r>
              <a:rPr lang="en-IN" sz="4000" dirty="0" smtClean="0">
                <a:latin typeface="AR ESSENCE" panose="02000000000000000000" pitchFamily="2" charset="0"/>
              </a:rPr>
              <a:t> Chaudhary &amp; </a:t>
            </a:r>
            <a:r>
              <a:rPr lang="en-IN" sz="4000" dirty="0" err="1" smtClean="0">
                <a:latin typeface="AR ESSENCE" panose="02000000000000000000" pitchFamily="2" charset="0"/>
              </a:rPr>
              <a:t>Shakib</a:t>
            </a:r>
            <a:r>
              <a:rPr lang="en-IN" sz="4000" dirty="0" smtClean="0">
                <a:latin typeface="AR ESSENCE" panose="02000000000000000000" pitchFamily="2" charset="0"/>
              </a:rPr>
              <a:t> Sheikh </a:t>
            </a:r>
            <a:endParaRPr lang="en-IN" sz="4000" dirty="0">
              <a:latin typeface="AR ESSENCE" panose="02000000000000000000" pitchFamily="2" charset="0"/>
            </a:endParaRPr>
          </a:p>
        </p:txBody>
      </p:sp>
    </p:spTree>
    <p:extLst>
      <p:ext uri="{BB962C8B-B14F-4D97-AF65-F5344CB8AC3E}">
        <p14:creationId xmlns:p14="http://schemas.microsoft.com/office/powerpoint/2010/main" val="14434827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31"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cBhvr>
                                        <p:cTn id="12" dur="1000" fill="hold"/>
                                        <p:tgtEl>
                                          <p:spTgt spid="6"/>
                                        </p:tgtEl>
                                        <p:attrNameLst>
                                          <p:attrName>ppt_w</p:attrName>
                                        </p:attrNameLst>
                                      </p:cBhvr>
                                      <p:tavLst>
                                        <p:tav tm="0">
                                          <p:val>
                                            <p:fltVal val="0"/>
                                          </p:val>
                                        </p:tav>
                                        <p:tav tm="100000">
                                          <p:val>
                                            <p:strVal val="#ppt_w"/>
                                          </p:val>
                                        </p:tav>
                                      </p:tavLst>
                                    </p:anim>
                                    <p:anim calcmode="lin" valueType="num">
                                      <p:cBhvr>
                                        <p:cTn id="13" dur="1000" fill="hold"/>
                                        <p:tgtEl>
                                          <p:spTgt spid="6"/>
                                        </p:tgtEl>
                                        <p:attrNameLst>
                                          <p:attrName>ppt_h</p:attrName>
                                        </p:attrNameLst>
                                      </p:cBhvr>
                                      <p:tavLst>
                                        <p:tav tm="0">
                                          <p:val>
                                            <p:fltVal val="0"/>
                                          </p:val>
                                        </p:tav>
                                        <p:tav tm="100000">
                                          <p:val>
                                            <p:strVal val="#ppt_h"/>
                                          </p:val>
                                        </p:tav>
                                      </p:tavLst>
                                    </p:anim>
                                    <p:anim calcmode="lin" valueType="num">
                                      <p:cBhvr>
                                        <p:cTn id="14" dur="1000" fill="hold"/>
                                        <p:tgtEl>
                                          <p:spTgt spid="6"/>
                                        </p:tgtEl>
                                        <p:attrNameLst>
                                          <p:attrName>style.rotation</p:attrName>
                                        </p:attrNameLst>
                                      </p:cBhvr>
                                      <p:tavLst>
                                        <p:tav tm="0">
                                          <p:val>
                                            <p:fltVal val="90"/>
                                          </p:val>
                                        </p:tav>
                                        <p:tav tm="100000">
                                          <p:val>
                                            <p:fltVal val="0"/>
                                          </p:val>
                                        </p:tav>
                                      </p:tavLst>
                                    </p:anim>
                                    <p:animEffect transition="in" filter="fade">
                                      <p:cBhvr>
                                        <p:cTn id="15" dur="1000"/>
                                        <p:tgtEl>
                                          <p:spTgt spid="6"/>
                                        </p:tgtEl>
                                      </p:cBhvr>
                                    </p:animEffect>
                                  </p:childTnLst>
                                </p:cTn>
                              </p:par>
                              <p:par>
                                <p:cTn id="16" presetID="31" presetClass="entr" presetSubtype="0" fill="hold" nodeType="withEffect">
                                  <p:stCondLst>
                                    <p:cond delay="0"/>
                                  </p:stCondLst>
                                  <p:childTnLst>
                                    <p:set>
                                      <p:cBhvr>
                                        <p:cTn id="17" dur="1" fill="hold">
                                          <p:stCondLst>
                                            <p:cond delay="0"/>
                                          </p:stCondLst>
                                        </p:cTn>
                                        <p:tgtEl>
                                          <p:spTgt spid="2056"/>
                                        </p:tgtEl>
                                        <p:attrNameLst>
                                          <p:attrName>style.visibility</p:attrName>
                                        </p:attrNameLst>
                                      </p:cBhvr>
                                      <p:to>
                                        <p:strVal val="visible"/>
                                      </p:to>
                                    </p:set>
                                    <p:anim calcmode="lin" valueType="num">
                                      <p:cBhvr>
                                        <p:cTn id="18" dur="1000" fill="hold"/>
                                        <p:tgtEl>
                                          <p:spTgt spid="2056"/>
                                        </p:tgtEl>
                                        <p:attrNameLst>
                                          <p:attrName>ppt_w</p:attrName>
                                        </p:attrNameLst>
                                      </p:cBhvr>
                                      <p:tavLst>
                                        <p:tav tm="0">
                                          <p:val>
                                            <p:fltVal val="0"/>
                                          </p:val>
                                        </p:tav>
                                        <p:tav tm="100000">
                                          <p:val>
                                            <p:strVal val="#ppt_w"/>
                                          </p:val>
                                        </p:tav>
                                      </p:tavLst>
                                    </p:anim>
                                    <p:anim calcmode="lin" valueType="num">
                                      <p:cBhvr>
                                        <p:cTn id="19" dur="1000" fill="hold"/>
                                        <p:tgtEl>
                                          <p:spTgt spid="2056"/>
                                        </p:tgtEl>
                                        <p:attrNameLst>
                                          <p:attrName>ppt_h</p:attrName>
                                        </p:attrNameLst>
                                      </p:cBhvr>
                                      <p:tavLst>
                                        <p:tav tm="0">
                                          <p:val>
                                            <p:fltVal val="0"/>
                                          </p:val>
                                        </p:tav>
                                        <p:tav tm="100000">
                                          <p:val>
                                            <p:strVal val="#ppt_h"/>
                                          </p:val>
                                        </p:tav>
                                      </p:tavLst>
                                    </p:anim>
                                    <p:anim calcmode="lin" valueType="num">
                                      <p:cBhvr>
                                        <p:cTn id="20" dur="1000" fill="hold"/>
                                        <p:tgtEl>
                                          <p:spTgt spid="2056"/>
                                        </p:tgtEl>
                                        <p:attrNameLst>
                                          <p:attrName>style.rotation</p:attrName>
                                        </p:attrNameLst>
                                      </p:cBhvr>
                                      <p:tavLst>
                                        <p:tav tm="0">
                                          <p:val>
                                            <p:fltVal val="90"/>
                                          </p:val>
                                        </p:tav>
                                        <p:tav tm="100000">
                                          <p:val>
                                            <p:fltVal val="0"/>
                                          </p:val>
                                        </p:tav>
                                      </p:tavLst>
                                    </p:anim>
                                    <p:animEffect transition="in" filter="fade">
                                      <p:cBhvr>
                                        <p:cTn id="21" dur="1000"/>
                                        <p:tgtEl>
                                          <p:spTgt spid="2056"/>
                                        </p:tgtEl>
                                      </p:cBhvr>
                                    </p:animEffect>
                                  </p:childTnLst>
                                </p:cTn>
                              </p:par>
                            </p:childTnLst>
                          </p:cTn>
                        </p:par>
                      </p:childTnLst>
                    </p:cTn>
                  </p:par>
                  <p:par>
                    <p:cTn id="22" fill="hold">
                      <p:stCondLst>
                        <p:cond delay="indefinite"/>
                      </p:stCondLst>
                      <p:childTnLst>
                        <p:par>
                          <p:cTn id="23" fill="hold">
                            <p:stCondLst>
                              <p:cond delay="0"/>
                            </p:stCondLst>
                            <p:childTnLst>
                              <p:par>
                                <p:cTn id="24" presetID="31" presetClass="entr" presetSubtype="0" fill="hold" grpId="0" nodeType="clickEffect">
                                  <p:stCondLst>
                                    <p:cond delay="0"/>
                                  </p:stCondLst>
                                  <p:childTnLst>
                                    <p:set>
                                      <p:cBhvr>
                                        <p:cTn id="25" dur="1" fill="hold">
                                          <p:stCondLst>
                                            <p:cond delay="0"/>
                                          </p:stCondLst>
                                        </p:cTn>
                                        <p:tgtEl>
                                          <p:spTgt spid="5"/>
                                        </p:tgtEl>
                                        <p:attrNameLst>
                                          <p:attrName>style.visibility</p:attrName>
                                        </p:attrNameLst>
                                      </p:cBhvr>
                                      <p:to>
                                        <p:strVal val="visible"/>
                                      </p:to>
                                    </p:set>
                                    <p:anim calcmode="lin" valueType="num">
                                      <p:cBhvr>
                                        <p:cTn id="26" dur="1000" fill="hold"/>
                                        <p:tgtEl>
                                          <p:spTgt spid="5"/>
                                        </p:tgtEl>
                                        <p:attrNameLst>
                                          <p:attrName>ppt_w</p:attrName>
                                        </p:attrNameLst>
                                      </p:cBhvr>
                                      <p:tavLst>
                                        <p:tav tm="0">
                                          <p:val>
                                            <p:fltVal val="0"/>
                                          </p:val>
                                        </p:tav>
                                        <p:tav tm="100000">
                                          <p:val>
                                            <p:strVal val="#ppt_w"/>
                                          </p:val>
                                        </p:tav>
                                      </p:tavLst>
                                    </p:anim>
                                    <p:anim calcmode="lin" valueType="num">
                                      <p:cBhvr>
                                        <p:cTn id="27" dur="1000" fill="hold"/>
                                        <p:tgtEl>
                                          <p:spTgt spid="5"/>
                                        </p:tgtEl>
                                        <p:attrNameLst>
                                          <p:attrName>ppt_h</p:attrName>
                                        </p:attrNameLst>
                                      </p:cBhvr>
                                      <p:tavLst>
                                        <p:tav tm="0">
                                          <p:val>
                                            <p:fltVal val="0"/>
                                          </p:val>
                                        </p:tav>
                                        <p:tav tm="100000">
                                          <p:val>
                                            <p:strVal val="#ppt_h"/>
                                          </p:val>
                                        </p:tav>
                                      </p:tavLst>
                                    </p:anim>
                                    <p:anim calcmode="lin" valueType="num">
                                      <p:cBhvr>
                                        <p:cTn id="28" dur="1000" fill="hold"/>
                                        <p:tgtEl>
                                          <p:spTgt spid="5"/>
                                        </p:tgtEl>
                                        <p:attrNameLst>
                                          <p:attrName>style.rotation</p:attrName>
                                        </p:attrNameLst>
                                      </p:cBhvr>
                                      <p:tavLst>
                                        <p:tav tm="0">
                                          <p:val>
                                            <p:fltVal val="90"/>
                                          </p:val>
                                        </p:tav>
                                        <p:tav tm="100000">
                                          <p:val>
                                            <p:fltVal val="0"/>
                                          </p:val>
                                        </p:tav>
                                      </p:tavLst>
                                    </p:anim>
                                    <p:animEffect transition="in" filter="fade">
                                      <p:cBhvr>
                                        <p:cTn id="29" dur="1000"/>
                                        <p:tgtEl>
                                          <p:spTgt spid="5"/>
                                        </p:tgtEl>
                                      </p:cBhvr>
                                    </p:animEffect>
                                  </p:childTnLst>
                                </p:cTn>
                              </p:par>
                              <p:par>
                                <p:cTn id="30" presetID="31" presetClass="entr" presetSubtype="0" fill="hold" nodeType="withEffect">
                                  <p:stCondLst>
                                    <p:cond delay="0"/>
                                  </p:stCondLst>
                                  <p:childTnLst>
                                    <p:set>
                                      <p:cBhvr>
                                        <p:cTn id="31" dur="1" fill="hold">
                                          <p:stCondLst>
                                            <p:cond delay="0"/>
                                          </p:stCondLst>
                                        </p:cTn>
                                        <p:tgtEl>
                                          <p:spTgt spid="2054"/>
                                        </p:tgtEl>
                                        <p:attrNameLst>
                                          <p:attrName>style.visibility</p:attrName>
                                        </p:attrNameLst>
                                      </p:cBhvr>
                                      <p:to>
                                        <p:strVal val="visible"/>
                                      </p:to>
                                    </p:set>
                                    <p:anim calcmode="lin" valueType="num">
                                      <p:cBhvr>
                                        <p:cTn id="32" dur="1000" fill="hold"/>
                                        <p:tgtEl>
                                          <p:spTgt spid="2054"/>
                                        </p:tgtEl>
                                        <p:attrNameLst>
                                          <p:attrName>ppt_w</p:attrName>
                                        </p:attrNameLst>
                                      </p:cBhvr>
                                      <p:tavLst>
                                        <p:tav tm="0">
                                          <p:val>
                                            <p:fltVal val="0"/>
                                          </p:val>
                                        </p:tav>
                                        <p:tav tm="100000">
                                          <p:val>
                                            <p:strVal val="#ppt_w"/>
                                          </p:val>
                                        </p:tav>
                                      </p:tavLst>
                                    </p:anim>
                                    <p:anim calcmode="lin" valueType="num">
                                      <p:cBhvr>
                                        <p:cTn id="33" dur="1000" fill="hold"/>
                                        <p:tgtEl>
                                          <p:spTgt spid="2054"/>
                                        </p:tgtEl>
                                        <p:attrNameLst>
                                          <p:attrName>ppt_h</p:attrName>
                                        </p:attrNameLst>
                                      </p:cBhvr>
                                      <p:tavLst>
                                        <p:tav tm="0">
                                          <p:val>
                                            <p:fltVal val="0"/>
                                          </p:val>
                                        </p:tav>
                                        <p:tav tm="100000">
                                          <p:val>
                                            <p:strVal val="#ppt_h"/>
                                          </p:val>
                                        </p:tav>
                                      </p:tavLst>
                                    </p:anim>
                                    <p:anim calcmode="lin" valueType="num">
                                      <p:cBhvr>
                                        <p:cTn id="34" dur="1000" fill="hold"/>
                                        <p:tgtEl>
                                          <p:spTgt spid="2054"/>
                                        </p:tgtEl>
                                        <p:attrNameLst>
                                          <p:attrName>style.rotation</p:attrName>
                                        </p:attrNameLst>
                                      </p:cBhvr>
                                      <p:tavLst>
                                        <p:tav tm="0">
                                          <p:val>
                                            <p:fltVal val="90"/>
                                          </p:val>
                                        </p:tav>
                                        <p:tav tm="100000">
                                          <p:val>
                                            <p:fltVal val="0"/>
                                          </p:val>
                                        </p:tav>
                                      </p:tavLst>
                                    </p:anim>
                                    <p:animEffect transition="in" filter="fade">
                                      <p:cBhvr>
                                        <p:cTn id="35" dur="1000"/>
                                        <p:tgtEl>
                                          <p:spTgt spid="2054"/>
                                        </p:tgtEl>
                                      </p:cBhvr>
                                    </p:animEffect>
                                  </p:childTnLst>
                                </p:cTn>
                              </p:par>
                            </p:childTnLst>
                          </p:cTn>
                        </p:par>
                      </p:childTnLst>
                    </p:cTn>
                  </p:par>
                  <p:par>
                    <p:cTn id="36" fill="hold">
                      <p:stCondLst>
                        <p:cond delay="indefinite"/>
                      </p:stCondLst>
                      <p:childTnLst>
                        <p:par>
                          <p:cTn id="37" fill="hold">
                            <p:stCondLst>
                              <p:cond delay="0"/>
                            </p:stCondLst>
                            <p:childTnLst>
                              <p:par>
                                <p:cTn id="38" presetID="31" presetClass="entr" presetSubtype="0" fill="hold" grpId="0" nodeType="clickEffect">
                                  <p:stCondLst>
                                    <p:cond delay="0"/>
                                  </p:stCondLst>
                                  <p:childTnLst>
                                    <p:set>
                                      <p:cBhvr>
                                        <p:cTn id="39" dur="1" fill="hold">
                                          <p:stCondLst>
                                            <p:cond delay="0"/>
                                          </p:stCondLst>
                                        </p:cTn>
                                        <p:tgtEl>
                                          <p:spTgt spid="4"/>
                                        </p:tgtEl>
                                        <p:attrNameLst>
                                          <p:attrName>style.visibility</p:attrName>
                                        </p:attrNameLst>
                                      </p:cBhvr>
                                      <p:to>
                                        <p:strVal val="visible"/>
                                      </p:to>
                                    </p:set>
                                    <p:anim calcmode="lin" valueType="num">
                                      <p:cBhvr>
                                        <p:cTn id="40" dur="1000" fill="hold"/>
                                        <p:tgtEl>
                                          <p:spTgt spid="4"/>
                                        </p:tgtEl>
                                        <p:attrNameLst>
                                          <p:attrName>ppt_w</p:attrName>
                                        </p:attrNameLst>
                                      </p:cBhvr>
                                      <p:tavLst>
                                        <p:tav tm="0">
                                          <p:val>
                                            <p:fltVal val="0"/>
                                          </p:val>
                                        </p:tav>
                                        <p:tav tm="100000">
                                          <p:val>
                                            <p:strVal val="#ppt_w"/>
                                          </p:val>
                                        </p:tav>
                                      </p:tavLst>
                                    </p:anim>
                                    <p:anim calcmode="lin" valueType="num">
                                      <p:cBhvr>
                                        <p:cTn id="41" dur="1000" fill="hold"/>
                                        <p:tgtEl>
                                          <p:spTgt spid="4"/>
                                        </p:tgtEl>
                                        <p:attrNameLst>
                                          <p:attrName>ppt_h</p:attrName>
                                        </p:attrNameLst>
                                      </p:cBhvr>
                                      <p:tavLst>
                                        <p:tav tm="0">
                                          <p:val>
                                            <p:fltVal val="0"/>
                                          </p:val>
                                        </p:tav>
                                        <p:tav tm="100000">
                                          <p:val>
                                            <p:strVal val="#ppt_h"/>
                                          </p:val>
                                        </p:tav>
                                      </p:tavLst>
                                    </p:anim>
                                    <p:anim calcmode="lin" valueType="num">
                                      <p:cBhvr>
                                        <p:cTn id="42" dur="1000" fill="hold"/>
                                        <p:tgtEl>
                                          <p:spTgt spid="4"/>
                                        </p:tgtEl>
                                        <p:attrNameLst>
                                          <p:attrName>style.rotation</p:attrName>
                                        </p:attrNameLst>
                                      </p:cBhvr>
                                      <p:tavLst>
                                        <p:tav tm="0">
                                          <p:val>
                                            <p:fltVal val="90"/>
                                          </p:val>
                                        </p:tav>
                                        <p:tav tm="100000">
                                          <p:val>
                                            <p:fltVal val="0"/>
                                          </p:val>
                                        </p:tav>
                                      </p:tavLst>
                                    </p:anim>
                                    <p:animEffect transition="in" filter="fade">
                                      <p:cBhvr>
                                        <p:cTn id="43" dur="1000"/>
                                        <p:tgtEl>
                                          <p:spTgt spid="4"/>
                                        </p:tgtEl>
                                      </p:cBhvr>
                                    </p:animEffect>
                                  </p:childTnLst>
                                </p:cTn>
                              </p:par>
                              <p:par>
                                <p:cTn id="44" presetID="31" presetClass="entr" presetSubtype="0" fill="hold" nodeType="withEffect">
                                  <p:stCondLst>
                                    <p:cond delay="0"/>
                                  </p:stCondLst>
                                  <p:childTnLst>
                                    <p:set>
                                      <p:cBhvr>
                                        <p:cTn id="45" dur="1" fill="hold">
                                          <p:stCondLst>
                                            <p:cond delay="0"/>
                                          </p:stCondLst>
                                        </p:cTn>
                                        <p:tgtEl>
                                          <p:spTgt spid="2052"/>
                                        </p:tgtEl>
                                        <p:attrNameLst>
                                          <p:attrName>style.visibility</p:attrName>
                                        </p:attrNameLst>
                                      </p:cBhvr>
                                      <p:to>
                                        <p:strVal val="visible"/>
                                      </p:to>
                                    </p:set>
                                    <p:anim calcmode="lin" valueType="num">
                                      <p:cBhvr>
                                        <p:cTn id="46" dur="1000" fill="hold"/>
                                        <p:tgtEl>
                                          <p:spTgt spid="2052"/>
                                        </p:tgtEl>
                                        <p:attrNameLst>
                                          <p:attrName>ppt_w</p:attrName>
                                        </p:attrNameLst>
                                      </p:cBhvr>
                                      <p:tavLst>
                                        <p:tav tm="0">
                                          <p:val>
                                            <p:fltVal val="0"/>
                                          </p:val>
                                        </p:tav>
                                        <p:tav tm="100000">
                                          <p:val>
                                            <p:strVal val="#ppt_w"/>
                                          </p:val>
                                        </p:tav>
                                      </p:tavLst>
                                    </p:anim>
                                    <p:anim calcmode="lin" valueType="num">
                                      <p:cBhvr>
                                        <p:cTn id="47" dur="1000" fill="hold"/>
                                        <p:tgtEl>
                                          <p:spTgt spid="2052"/>
                                        </p:tgtEl>
                                        <p:attrNameLst>
                                          <p:attrName>ppt_h</p:attrName>
                                        </p:attrNameLst>
                                      </p:cBhvr>
                                      <p:tavLst>
                                        <p:tav tm="0">
                                          <p:val>
                                            <p:fltVal val="0"/>
                                          </p:val>
                                        </p:tav>
                                        <p:tav tm="100000">
                                          <p:val>
                                            <p:strVal val="#ppt_h"/>
                                          </p:val>
                                        </p:tav>
                                      </p:tavLst>
                                    </p:anim>
                                    <p:anim calcmode="lin" valueType="num">
                                      <p:cBhvr>
                                        <p:cTn id="48" dur="1000" fill="hold"/>
                                        <p:tgtEl>
                                          <p:spTgt spid="2052"/>
                                        </p:tgtEl>
                                        <p:attrNameLst>
                                          <p:attrName>style.rotation</p:attrName>
                                        </p:attrNameLst>
                                      </p:cBhvr>
                                      <p:tavLst>
                                        <p:tav tm="0">
                                          <p:val>
                                            <p:fltVal val="90"/>
                                          </p:val>
                                        </p:tav>
                                        <p:tav tm="100000">
                                          <p:val>
                                            <p:fltVal val="0"/>
                                          </p:val>
                                        </p:tav>
                                      </p:tavLst>
                                    </p:anim>
                                    <p:animEffect transition="in" filter="fade">
                                      <p:cBhvr>
                                        <p:cTn id="49" dur="1000"/>
                                        <p:tgtEl>
                                          <p:spTgt spid="20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p:bldP spid="4" grpId="0"/>
      <p:bldP spid="6"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00" name="Picture 4" descr="Confetti Gif - IceGif"/>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6945674" y="2336770"/>
            <a:ext cx="2857500" cy="2857500"/>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4" descr="GIPHY is your top source for the best &amp; newest GIFs &amp; Animated Stickers online. Find everything from funny GIFs, reaction GIFs, unique GIFs and more. Story Inspiration, Writing Inspiration, Character Inspiration, Words Of Hope, Aesthetic Gif, Aesthetic Writing, Character Aesthetic, Gif Animé, The Villain"/>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9111388" y="158493"/>
            <a:ext cx="3016464" cy="1844932"/>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104020" y="344516"/>
            <a:ext cx="10515600" cy="1325563"/>
          </a:xfrm>
        </p:spPr>
        <p:txBody>
          <a:bodyPr/>
          <a:lstStyle/>
          <a:p>
            <a:r>
              <a:rPr lang="en-IN" dirty="0" smtClean="0">
                <a:solidFill>
                  <a:srgbClr val="7030A0"/>
                </a:solidFill>
                <a:latin typeface="AR DARLING" panose="02000000000000000000" pitchFamily="2" charset="0"/>
              </a:rPr>
              <a:t>Short Story Writing Competition </a:t>
            </a:r>
            <a:endParaRPr lang="en-IN" dirty="0">
              <a:solidFill>
                <a:srgbClr val="7030A0"/>
              </a:solidFill>
              <a:latin typeface="AR DARLING" panose="02000000000000000000" pitchFamily="2" charset="0"/>
            </a:endParaRPr>
          </a:p>
        </p:txBody>
      </p:sp>
      <p:sp>
        <p:nvSpPr>
          <p:cNvPr id="3" name="Content Placeholder 2"/>
          <p:cNvSpPr>
            <a:spLocks noGrp="1"/>
          </p:cNvSpPr>
          <p:nvPr>
            <p:ph idx="1"/>
          </p:nvPr>
        </p:nvSpPr>
        <p:spPr>
          <a:xfrm>
            <a:off x="416186" y="2336770"/>
            <a:ext cx="10515600" cy="866301"/>
          </a:xfrm>
        </p:spPr>
        <p:txBody>
          <a:bodyPr>
            <a:normAutofit/>
          </a:bodyPr>
          <a:lstStyle/>
          <a:p>
            <a:pPr marL="0" indent="0">
              <a:buNone/>
            </a:pPr>
            <a:r>
              <a:rPr lang="en-IN" sz="3200" b="1" dirty="0" smtClean="0">
                <a:latin typeface="AR JULIAN" panose="02000000000000000000" pitchFamily="2" charset="0"/>
              </a:rPr>
              <a:t>First Place </a:t>
            </a:r>
            <a:r>
              <a:rPr lang="en-IN" sz="3200" b="1" dirty="0" err="1">
                <a:latin typeface="AR JULIAN" panose="02000000000000000000" pitchFamily="2" charset="0"/>
              </a:rPr>
              <a:t>Dr.</a:t>
            </a:r>
            <a:r>
              <a:rPr lang="en-IN" sz="3200" b="1" dirty="0">
                <a:latin typeface="AR JULIAN" panose="02000000000000000000" pitchFamily="2" charset="0"/>
              </a:rPr>
              <a:t> </a:t>
            </a:r>
            <a:r>
              <a:rPr lang="en-IN" sz="3200" b="1" dirty="0" err="1">
                <a:latin typeface="AR JULIAN" panose="02000000000000000000" pitchFamily="2" charset="0"/>
              </a:rPr>
              <a:t>Khavya</a:t>
            </a:r>
            <a:r>
              <a:rPr lang="en-IN" sz="3200" b="1" dirty="0">
                <a:latin typeface="AR JULIAN" panose="02000000000000000000" pitchFamily="2" charset="0"/>
              </a:rPr>
              <a:t> </a:t>
            </a:r>
            <a:r>
              <a:rPr lang="en-IN" sz="3200" b="1" dirty="0" smtClean="0">
                <a:latin typeface="AR JULIAN" panose="02000000000000000000" pitchFamily="2" charset="0"/>
              </a:rPr>
              <a:t>AR , </a:t>
            </a:r>
            <a:r>
              <a:rPr lang="en-IN" sz="3200" b="1" dirty="0" err="1">
                <a:latin typeface="AR JULIAN" panose="02000000000000000000" pitchFamily="2" charset="0"/>
              </a:rPr>
              <a:t>Dr.Abdul</a:t>
            </a:r>
            <a:r>
              <a:rPr lang="en-IN" sz="3200" b="1" dirty="0">
                <a:latin typeface="AR JULIAN" panose="02000000000000000000" pitchFamily="2" charset="0"/>
              </a:rPr>
              <a:t> </a:t>
            </a:r>
            <a:r>
              <a:rPr lang="en-IN" sz="3200" b="1" dirty="0" err="1" smtClean="0">
                <a:latin typeface="AR JULIAN" panose="02000000000000000000" pitchFamily="2" charset="0"/>
              </a:rPr>
              <a:t>Azeez</a:t>
            </a:r>
            <a:endParaRPr lang="en-IN" sz="3200" b="1" dirty="0" smtClean="0">
              <a:latin typeface="AR JULIAN" panose="02000000000000000000" pitchFamily="2" charset="0"/>
            </a:endParaRPr>
          </a:p>
        </p:txBody>
      </p:sp>
      <p:sp>
        <p:nvSpPr>
          <p:cNvPr id="5" name="TextBox 4"/>
          <p:cNvSpPr txBox="1"/>
          <p:nvPr/>
        </p:nvSpPr>
        <p:spPr>
          <a:xfrm>
            <a:off x="416186" y="3636007"/>
            <a:ext cx="7257115" cy="861774"/>
          </a:xfrm>
          <a:prstGeom prst="rect">
            <a:avLst/>
          </a:prstGeom>
          <a:noFill/>
        </p:spPr>
        <p:txBody>
          <a:bodyPr wrap="none" rtlCol="0">
            <a:spAutoFit/>
          </a:bodyPr>
          <a:lstStyle/>
          <a:p>
            <a:r>
              <a:rPr lang="en-IN" sz="3200" b="1" dirty="0" smtClean="0">
                <a:latin typeface="AR JULIAN" panose="02000000000000000000" pitchFamily="2" charset="0"/>
              </a:rPr>
              <a:t>Second Place </a:t>
            </a:r>
            <a:r>
              <a:rPr lang="en-IN" sz="3200" b="1" dirty="0" err="1" smtClean="0">
                <a:latin typeface="AR JULIAN" panose="02000000000000000000" pitchFamily="2" charset="0"/>
              </a:rPr>
              <a:t>Dr.</a:t>
            </a:r>
            <a:r>
              <a:rPr lang="en-IN" sz="3200" b="1" dirty="0" smtClean="0">
                <a:latin typeface="AR JULIAN" panose="02000000000000000000" pitchFamily="2" charset="0"/>
              </a:rPr>
              <a:t> </a:t>
            </a:r>
            <a:r>
              <a:rPr lang="en-IN" sz="3200" b="1" dirty="0" err="1" smtClean="0">
                <a:latin typeface="AR JULIAN" panose="02000000000000000000" pitchFamily="2" charset="0"/>
              </a:rPr>
              <a:t>Rajdeep</a:t>
            </a:r>
            <a:r>
              <a:rPr lang="en-IN" sz="3200" b="1" dirty="0" smtClean="0">
                <a:latin typeface="AR JULIAN" panose="02000000000000000000" pitchFamily="2" charset="0"/>
              </a:rPr>
              <a:t> </a:t>
            </a:r>
            <a:r>
              <a:rPr lang="en-IN" sz="3200" b="1" dirty="0" err="1" smtClean="0">
                <a:latin typeface="AR JULIAN" panose="02000000000000000000" pitchFamily="2" charset="0"/>
              </a:rPr>
              <a:t>Choudhary</a:t>
            </a:r>
            <a:endParaRPr lang="en-IN" sz="3200" b="1" dirty="0" smtClean="0">
              <a:latin typeface="AR JULIAN" panose="02000000000000000000" pitchFamily="2" charset="0"/>
            </a:endParaRPr>
          </a:p>
          <a:p>
            <a:endParaRPr lang="en-IN" dirty="0"/>
          </a:p>
        </p:txBody>
      </p:sp>
      <p:sp>
        <p:nvSpPr>
          <p:cNvPr id="6" name="TextBox 5"/>
          <p:cNvSpPr txBox="1"/>
          <p:nvPr/>
        </p:nvSpPr>
        <p:spPr>
          <a:xfrm>
            <a:off x="416186" y="5042849"/>
            <a:ext cx="10203434" cy="861774"/>
          </a:xfrm>
          <a:prstGeom prst="rect">
            <a:avLst/>
          </a:prstGeom>
          <a:noFill/>
        </p:spPr>
        <p:txBody>
          <a:bodyPr wrap="none" rtlCol="0">
            <a:spAutoFit/>
          </a:bodyPr>
          <a:lstStyle/>
          <a:p>
            <a:r>
              <a:rPr lang="en-IN" sz="3200" b="1" dirty="0" smtClean="0">
                <a:latin typeface="AR JULIAN" panose="02000000000000000000" pitchFamily="2" charset="0"/>
              </a:rPr>
              <a:t>Third Place </a:t>
            </a:r>
            <a:r>
              <a:rPr lang="en-IN" sz="3200" b="1" dirty="0" err="1" smtClean="0">
                <a:latin typeface="AR JULIAN" panose="02000000000000000000" pitchFamily="2" charset="0"/>
              </a:rPr>
              <a:t>Dr.Eshwar</a:t>
            </a:r>
            <a:r>
              <a:rPr lang="en-IN" sz="3200" b="1" dirty="0" smtClean="0">
                <a:latin typeface="AR JULIAN" panose="02000000000000000000" pitchFamily="2" charset="0"/>
              </a:rPr>
              <a:t> </a:t>
            </a:r>
            <a:r>
              <a:rPr lang="en-IN" sz="3200" b="1" dirty="0" err="1" smtClean="0">
                <a:latin typeface="AR JULIAN" panose="02000000000000000000" pitchFamily="2" charset="0"/>
              </a:rPr>
              <a:t>Karthikeyan</a:t>
            </a:r>
            <a:r>
              <a:rPr lang="en-IN" sz="3200" b="1" dirty="0" smtClean="0">
                <a:latin typeface="AR JULIAN" panose="02000000000000000000" pitchFamily="2" charset="0"/>
              </a:rPr>
              <a:t>, </a:t>
            </a:r>
            <a:r>
              <a:rPr lang="en-IN" sz="3200" b="1" dirty="0" err="1" smtClean="0">
                <a:latin typeface="AR JULIAN" panose="02000000000000000000" pitchFamily="2" charset="0"/>
              </a:rPr>
              <a:t>Dr.Marudu</a:t>
            </a:r>
            <a:r>
              <a:rPr lang="en-IN" sz="3200" b="1" dirty="0" smtClean="0">
                <a:latin typeface="AR JULIAN" panose="02000000000000000000" pitchFamily="2" charset="0"/>
              </a:rPr>
              <a:t> Raj</a:t>
            </a:r>
            <a:endParaRPr lang="en-IN" sz="3200" dirty="0" smtClean="0">
              <a:latin typeface="AR JULIAN" panose="02000000000000000000" pitchFamily="2" charset="0"/>
            </a:endParaRPr>
          </a:p>
          <a:p>
            <a:endParaRPr lang="en-IN" dirty="0"/>
          </a:p>
        </p:txBody>
      </p:sp>
      <p:pic>
        <p:nvPicPr>
          <p:cNvPr id="4098" name="Picture 2" descr="Prize GIFs | Tenor"/>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9884036" y="2336770"/>
            <a:ext cx="2095500" cy="21336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577203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nodeType="click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fade">
                                      <p:cBhvr>
                                        <p:cTn id="11" dur="500"/>
                                        <p:tgtEl>
                                          <p:spTgt spid="7"/>
                                        </p:tgtEl>
                                      </p:cBhvr>
                                    </p:animEffect>
                                  </p:childTnLst>
                                </p:cTn>
                              </p:par>
                              <p:par>
                                <p:cTn id="12" presetID="6" presetClass="entr" presetSubtype="16" fill="hold" nodeType="withEffect">
                                  <p:stCondLst>
                                    <p:cond delay="0"/>
                                  </p:stCondLst>
                                  <p:childTnLst>
                                    <p:set>
                                      <p:cBhvr>
                                        <p:cTn id="13" dur="1" fill="hold">
                                          <p:stCondLst>
                                            <p:cond delay="0"/>
                                          </p:stCondLst>
                                        </p:cTn>
                                        <p:tgtEl>
                                          <p:spTgt spid="4098"/>
                                        </p:tgtEl>
                                        <p:attrNameLst>
                                          <p:attrName>style.visibility</p:attrName>
                                        </p:attrNameLst>
                                      </p:cBhvr>
                                      <p:to>
                                        <p:strVal val="visible"/>
                                      </p:to>
                                    </p:set>
                                    <p:animEffect transition="in" filter="circle(in)">
                                      <p:cBhvr>
                                        <p:cTn id="14" dur="2000"/>
                                        <p:tgtEl>
                                          <p:spTgt spid="4098"/>
                                        </p:tgtEl>
                                      </p:cBhvr>
                                    </p:animEffect>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barn(inVertical)">
                                      <p:cBhvr>
                                        <p:cTn id="19" dur="500"/>
                                        <p:tgtEl>
                                          <p:spTgt spid="6"/>
                                        </p:tgtEl>
                                      </p:cBhvr>
                                    </p:animEffect>
                                  </p:childTnLst>
                                </p:cTn>
                              </p:par>
                            </p:childTnLst>
                          </p:cTn>
                        </p:par>
                      </p:childTnLst>
                    </p:cTn>
                  </p:par>
                  <p:par>
                    <p:cTn id="20" fill="hold">
                      <p:stCondLst>
                        <p:cond delay="indefinite"/>
                      </p:stCondLst>
                      <p:childTnLst>
                        <p:par>
                          <p:cTn id="21" fill="hold">
                            <p:stCondLst>
                              <p:cond delay="0"/>
                            </p:stCondLst>
                            <p:childTnLst>
                              <p:par>
                                <p:cTn id="22" presetID="16" presetClass="entr" presetSubtype="21" fill="hold" grpId="0" nodeType="clickEffect">
                                  <p:stCondLst>
                                    <p:cond delay="0"/>
                                  </p:stCondLst>
                                  <p:childTnLst>
                                    <p:set>
                                      <p:cBhvr>
                                        <p:cTn id="23" dur="1" fill="hold">
                                          <p:stCondLst>
                                            <p:cond delay="0"/>
                                          </p:stCondLst>
                                        </p:cTn>
                                        <p:tgtEl>
                                          <p:spTgt spid="5"/>
                                        </p:tgtEl>
                                        <p:attrNameLst>
                                          <p:attrName>style.visibility</p:attrName>
                                        </p:attrNameLst>
                                      </p:cBhvr>
                                      <p:to>
                                        <p:strVal val="visible"/>
                                      </p:to>
                                    </p:set>
                                    <p:animEffect transition="in" filter="barn(inVertical)">
                                      <p:cBhvr>
                                        <p:cTn id="24" dur="500"/>
                                        <p:tgtEl>
                                          <p:spTgt spid="5"/>
                                        </p:tgtEl>
                                      </p:cBhvr>
                                    </p:animEffect>
                                  </p:childTnLst>
                                </p:cTn>
                              </p:par>
                            </p:childTnLst>
                          </p:cTn>
                        </p:par>
                      </p:childTnLst>
                    </p:cTn>
                  </p:par>
                  <p:par>
                    <p:cTn id="25" fill="hold">
                      <p:stCondLst>
                        <p:cond delay="indefinite"/>
                      </p:stCondLst>
                      <p:childTnLst>
                        <p:par>
                          <p:cTn id="26" fill="hold">
                            <p:stCondLst>
                              <p:cond delay="0"/>
                            </p:stCondLst>
                            <p:childTnLst>
                              <p:par>
                                <p:cTn id="27" presetID="6" presetClass="entr" presetSubtype="16" fill="hold" grpId="0" nodeType="clickEffect">
                                  <p:stCondLst>
                                    <p:cond delay="0"/>
                                  </p:stCondLst>
                                  <p:childTnLst>
                                    <p:set>
                                      <p:cBhvr>
                                        <p:cTn id="28" dur="1" fill="hold">
                                          <p:stCondLst>
                                            <p:cond delay="0"/>
                                          </p:stCondLst>
                                        </p:cTn>
                                        <p:tgtEl>
                                          <p:spTgt spid="3">
                                            <p:txEl>
                                              <p:pRg st="0" end="0"/>
                                            </p:txEl>
                                          </p:spTgt>
                                        </p:tgtEl>
                                        <p:attrNameLst>
                                          <p:attrName>style.visibility</p:attrName>
                                        </p:attrNameLst>
                                      </p:cBhvr>
                                      <p:to>
                                        <p:strVal val="visible"/>
                                      </p:to>
                                    </p:set>
                                    <p:animEffect transition="in" filter="circle(in)">
                                      <p:cBhvr>
                                        <p:cTn id="29" dur="2000"/>
                                        <p:tgtEl>
                                          <p:spTgt spid="3">
                                            <p:txEl>
                                              <p:pRg st="0" end="0"/>
                                            </p:txEl>
                                          </p:spTgt>
                                        </p:tgtEl>
                                      </p:cBhvr>
                                    </p:animEffect>
                                  </p:childTnLst>
                                </p:cTn>
                              </p:par>
                              <p:par>
                                <p:cTn id="30" presetID="1" presetClass="entr" presetSubtype="0" fill="hold" nodeType="withEffect">
                                  <p:stCondLst>
                                    <p:cond delay="0"/>
                                  </p:stCondLst>
                                  <p:childTnLst>
                                    <p:set>
                                      <p:cBhvr>
                                        <p:cTn id="31" dur="1" fill="hold">
                                          <p:stCondLst>
                                            <p:cond delay="0"/>
                                          </p:stCondLst>
                                        </p:cTn>
                                        <p:tgtEl>
                                          <p:spTgt spid="410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P spid="5" grpId="0"/>
      <p:bldP spid="6"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8" name="Picture 6" descr="The Painter GIFs - Get the best GIF on GIPHY"/>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8780322" y="102929"/>
            <a:ext cx="3411678" cy="3411678"/>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553915" y="193683"/>
            <a:ext cx="10515600" cy="1325563"/>
          </a:xfrm>
        </p:spPr>
        <p:txBody>
          <a:bodyPr>
            <a:normAutofit/>
          </a:bodyPr>
          <a:lstStyle/>
          <a:p>
            <a:r>
              <a:rPr lang="en-IN" sz="6600" dirty="0" smtClean="0">
                <a:solidFill>
                  <a:srgbClr val="C00000"/>
                </a:solidFill>
                <a:latin typeface="AR HERMANN" panose="02000000000000000000" pitchFamily="2" charset="0"/>
              </a:rPr>
              <a:t>Poster Competition </a:t>
            </a:r>
            <a:endParaRPr lang="en-IN" sz="6600" dirty="0">
              <a:solidFill>
                <a:srgbClr val="C00000"/>
              </a:solidFill>
              <a:latin typeface="AR HERMANN" panose="02000000000000000000" pitchFamily="2" charset="0"/>
            </a:endParaRPr>
          </a:p>
        </p:txBody>
      </p:sp>
      <p:sp>
        <p:nvSpPr>
          <p:cNvPr id="3" name="Content Placeholder 2"/>
          <p:cNvSpPr>
            <a:spLocks noGrp="1"/>
          </p:cNvSpPr>
          <p:nvPr>
            <p:ph idx="1"/>
          </p:nvPr>
        </p:nvSpPr>
        <p:spPr>
          <a:xfrm>
            <a:off x="277455" y="2281890"/>
            <a:ext cx="10515600" cy="4351338"/>
          </a:xfrm>
        </p:spPr>
        <p:txBody>
          <a:bodyPr>
            <a:normAutofit/>
          </a:bodyPr>
          <a:lstStyle/>
          <a:p>
            <a:pPr marL="0" indent="0">
              <a:buNone/>
            </a:pPr>
            <a:r>
              <a:rPr lang="en-IN" sz="3200" dirty="0" smtClean="0">
                <a:solidFill>
                  <a:schemeClr val="tx1"/>
                </a:solidFill>
                <a:latin typeface="AR JULIAN" panose="02000000000000000000" pitchFamily="2" charset="0"/>
              </a:rPr>
              <a:t>First Place – </a:t>
            </a:r>
            <a:r>
              <a:rPr lang="en-IN" sz="3200" dirty="0" err="1" smtClean="0">
                <a:solidFill>
                  <a:schemeClr val="tx1"/>
                </a:solidFill>
                <a:latin typeface="AR JULIAN" panose="02000000000000000000" pitchFamily="2" charset="0"/>
              </a:rPr>
              <a:t>Aiza</a:t>
            </a:r>
            <a:r>
              <a:rPr lang="en-IN" sz="3200" dirty="0" smtClean="0">
                <a:solidFill>
                  <a:schemeClr val="tx1"/>
                </a:solidFill>
                <a:latin typeface="AR JULIAN" panose="02000000000000000000" pitchFamily="2" charset="0"/>
              </a:rPr>
              <a:t> </a:t>
            </a:r>
            <a:r>
              <a:rPr lang="en-IN" sz="3200" dirty="0" err="1" smtClean="0">
                <a:solidFill>
                  <a:schemeClr val="tx1"/>
                </a:solidFill>
                <a:latin typeface="AR JULIAN" panose="02000000000000000000" pitchFamily="2" charset="0"/>
              </a:rPr>
              <a:t>Samhitha</a:t>
            </a:r>
            <a:r>
              <a:rPr lang="en-IN" sz="3200" dirty="0" smtClean="0">
                <a:solidFill>
                  <a:schemeClr val="tx1"/>
                </a:solidFill>
                <a:latin typeface="AR JULIAN" panose="02000000000000000000" pitchFamily="2" charset="0"/>
              </a:rPr>
              <a:t> &amp; </a:t>
            </a:r>
            <a:r>
              <a:rPr lang="en-IN" sz="3200" dirty="0" err="1" smtClean="0">
                <a:solidFill>
                  <a:schemeClr val="tx1"/>
                </a:solidFill>
                <a:latin typeface="AR JULIAN" panose="02000000000000000000" pitchFamily="2" charset="0"/>
              </a:rPr>
              <a:t>Kamatham</a:t>
            </a:r>
            <a:r>
              <a:rPr lang="en-IN" sz="3200" dirty="0" smtClean="0">
                <a:solidFill>
                  <a:schemeClr val="tx1"/>
                </a:solidFill>
                <a:latin typeface="AR JULIAN" panose="02000000000000000000" pitchFamily="2" charset="0"/>
              </a:rPr>
              <a:t> </a:t>
            </a:r>
            <a:r>
              <a:rPr lang="en-IN" sz="3200" dirty="0" err="1" smtClean="0">
                <a:solidFill>
                  <a:schemeClr val="tx1"/>
                </a:solidFill>
                <a:latin typeface="AR JULIAN" panose="02000000000000000000" pitchFamily="2" charset="0"/>
              </a:rPr>
              <a:t>Divija</a:t>
            </a:r>
            <a:r>
              <a:rPr lang="en-IN" sz="3200" dirty="0" smtClean="0">
                <a:solidFill>
                  <a:schemeClr val="tx1"/>
                </a:solidFill>
                <a:latin typeface="AR JULIAN" panose="02000000000000000000" pitchFamily="2" charset="0"/>
              </a:rPr>
              <a:t> </a:t>
            </a:r>
          </a:p>
        </p:txBody>
      </p:sp>
      <p:sp>
        <p:nvSpPr>
          <p:cNvPr id="6" name="TextBox 5"/>
          <p:cNvSpPr txBox="1"/>
          <p:nvPr/>
        </p:nvSpPr>
        <p:spPr>
          <a:xfrm>
            <a:off x="365908" y="3375821"/>
            <a:ext cx="5846472" cy="800219"/>
          </a:xfrm>
          <a:prstGeom prst="rect">
            <a:avLst/>
          </a:prstGeom>
          <a:noFill/>
        </p:spPr>
        <p:txBody>
          <a:bodyPr wrap="none" rtlCol="0">
            <a:spAutoFit/>
          </a:bodyPr>
          <a:lstStyle/>
          <a:p>
            <a:r>
              <a:rPr lang="en-IN" sz="2800" dirty="0" smtClean="0">
                <a:latin typeface="AR JULIAN" panose="02000000000000000000" pitchFamily="2" charset="0"/>
              </a:rPr>
              <a:t>Second Place – </a:t>
            </a:r>
            <a:r>
              <a:rPr lang="en-IN" sz="2800" dirty="0" err="1" smtClean="0">
                <a:latin typeface="AR JULIAN" panose="02000000000000000000" pitchFamily="2" charset="0"/>
              </a:rPr>
              <a:t>Aarti</a:t>
            </a:r>
            <a:r>
              <a:rPr lang="en-IN" sz="2800" dirty="0" smtClean="0">
                <a:latin typeface="AR JULIAN" panose="02000000000000000000" pitchFamily="2" charset="0"/>
              </a:rPr>
              <a:t> Pal &amp; </a:t>
            </a:r>
            <a:r>
              <a:rPr lang="en-IN" sz="2800" dirty="0" err="1" smtClean="0">
                <a:latin typeface="AR JULIAN" panose="02000000000000000000" pitchFamily="2" charset="0"/>
              </a:rPr>
              <a:t>Kavi</a:t>
            </a:r>
            <a:endParaRPr lang="en-IN" sz="2800" dirty="0" smtClean="0">
              <a:latin typeface="AR JULIAN" panose="02000000000000000000" pitchFamily="2" charset="0"/>
            </a:endParaRPr>
          </a:p>
          <a:p>
            <a:endParaRPr lang="en-IN" dirty="0"/>
          </a:p>
        </p:txBody>
      </p:sp>
      <p:sp>
        <p:nvSpPr>
          <p:cNvPr id="7" name="TextBox 6"/>
          <p:cNvSpPr txBox="1"/>
          <p:nvPr/>
        </p:nvSpPr>
        <p:spPr>
          <a:xfrm>
            <a:off x="365908" y="4608260"/>
            <a:ext cx="9036448" cy="1231106"/>
          </a:xfrm>
          <a:prstGeom prst="rect">
            <a:avLst/>
          </a:prstGeom>
          <a:noFill/>
        </p:spPr>
        <p:txBody>
          <a:bodyPr wrap="none" rtlCol="0">
            <a:spAutoFit/>
          </a:bodyPr>
          <a:lstStyle/>
          <a:p>
            <a:r>
              <a:rPr lang="en-IN" sz="2800" dirty="0" smtClean="0">
                <a:latin typeface="AR JULIAN" panose="02000000000000000000" pitchFamily="2" charset="0"/>
              </a:rPr>
              <a:t>Third Place – </a:t>
            </a:r>
            <a:r>
              <a:rPr lang="en-IN" sz="2800" dirty="0" err="1" smtClean="0">
                <a:latin typeface="AR JULIAN" panose="02000000000000000000" pitchFamily="2" charset="0"/>
              </a:rPr>
              <a:t>Deveshi</a:t>
            </a:r>
            <a:r>
              <a:rPr lang="en-IN" sz="2800" dirty="0" smtClean="0">
                <a:latin typeface="AR JULIAN" panose="02000000000000000000" pitchFamily="2" charset="0"/>
              </a:rPr>
              <a:t> </a:t>
            </a:r>
            <a:r>
              <a:rPr lang="en-IN" sz="2800" dirty="0" err="1" smtClean="0">
                <a:latin typeface="AR JULIAN" panose="02000000000000000000" pitchFamily="2" charset="0"/>
              </a:rPr>
              <a:t>Bhatnagar</a:t>
            </a:r>
            <a:r>
              <a:rPr lang="en-IN" sz="2800" dirty="0" smtClean="0">
                <a:latin typeface="AR JULIAN" panose="02000000000000000000" pitchFamily="2" charset="0"/>
              </a:rPr>
              <a:t> &amp; </a:t>
            </a:r>
            <a:r>
              <a:rPr lang="en-IN" sz="2800" dirty="0" err="1" smtClean="0">
                <a:latin typeface="AR JULIAN" panose="02000000000000000000" pitchFamily="2" charset="0"/>
              </a:rPr>
              <a:t>Vijaya</a:t>
            </a:r>
            <a:r>
              <a:rPr lang="en-IN" sz="2800" dirty="0" smtClean="0">
                <a:latin typeface="AR JULIAN" panose="02000000000000000000" pitchFamily="2" charset="0"/>
              </a:rPr>
              <a:t> </a:t>
            </a:r>
            <a:r>
              <a:rPr lang="en-IN" sz="2800" dirty="0" err="1" smtClean="0">
                <a:latin typeface="AR JULIAN" panose="02000000000000000000" pitchFamily="2" charset="0"/>
              </a:rPr>
              <a:t>Chaubey</a:t>
            </a:r>
            <a:r>
              <a:rPr lang="en-IN" sz="2800" dirty="0" smtClean="0">
                <a:latin typeface="AR JULIAN" panose="02000000000000000000" pitchFamily="2" charset="0"/>
              </a:rPr>
              <a:t> </a:t>
            </a:r>
          </a:p>
          <a:p>
            <a:r>
              <a:rPr lang="en-IN" sz="2800" dirty="0" smtClean="0">
                <a:latin typeface="AR JULIAN" panose="02000000000000000000" pitchFamily="2" charset="0"/>
              </a:rPr>
              <a:t>             - </a:t>
            </a:r>
            <a:r>
              <a:rPr lang="en-IN" sz="2800" dirty="0" err="1" smtClean="0">
                <a:latin typeface="AR JULIAN" panose="02000000000000000000" pitchFamily="2" charset="0"/>
              </a:rPr>
              <a:t>Tamanna</a:t>
            </a:r>
            <a:r>
              <a:rPr lang="en-IN" sz="2800" dirty="0" smtClean="0">
                <a:latin typeface="AR JULIAN" panose="02000000000000000000" pitchFamily="2" charset="0"/>
              </a:rPr>
              <a:t> &amp; </a:t>
            </a:r>
            <a:r>
              <a:rPr lang="en-IN" sz="2800" dirty="0" err="1" smtClean="0">
                <a:latin typeface="AR JULIAN" panose="02000000000000000000" pitchFamily="2" charset="0"/>
              </a:rPr>
              <a:t>Sumana</a:t>
            </a:r>
            <a:r>
              <a:rPr lang="en-IN" sz="2800" dirty="0" smtClean="0">
                <a:latin typeface="AR JULIAN" panose="02000000000000000000" pitchFamily="2" charset="0"/>
              </a:rPr>
              <a:t> </a:t>
            </a:r>
          </a:p>
          <a:p>
            <a:endParaRPr lang="en-IN" dirty="0"/>
          </a:p>
        </p:txBody>
      </p:sp>
      <p:pic>
        <p:nvPicPr>
          <p:cNvPr id="3080" name="Picture 8" descr="The Winner Is Sydney Gif - Sydney GIF - Find &amp;amp; Share on GIPHY - Subreddit  dedicated to sydney sweeney. | Flowcampfestival"/>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9279136" y="3944269"/>
            <a:ext cx="2797890" cy="225929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577657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3078"/>
                                        </p:tgtEl>
                                        <p:attrNameLst>
                                          <p:attrName>style.visibility</p:attrName>
                                        </p:attrNameLst>
                                      </p:cBhvr>
                                      <p:to>
                                        <p:strVal val="visible"/>
                                      </p:to>
                                    </p:set>
                                    <p:animEffect transition="in" filter="barn(inVertical)">
                                      <p:cBhvr>
                                        <p:cTn id="12" dur="500"/>
                                        <p:tgtEl>
                                          <p:spTgt spid="3078"/>
                                        </p:tgtEl>
                                      </p:cBhvr>
                                    </p:animEffect>
                                  </p:childTnLst>
                                </p:cTn>
                              </p:par>
                            </p:childTnLst>
                          </p:cTn>
                        </p:par>
                      </p:childTnLst>
                    </p:cTn>
                  </p:par>
                  <p:par>
                    <p:cTn id="13" fill="hold">
                      <p:stCondLst>
                        <p:cond delay="indefinite"/>
                      </p:stCondLst>
                      <p:childTnLst>
                        <p:par>
                          <p:cTn id="14" fill="hold">
                            <p:stCondLst>
                              <p:cond delay="0"/>
                            </p:stCondLst>
                            <p:childTnLst>
                              <p:par>
                                <p:cTn id="15" presetID="21" presetClass="entr" presetSubtype="1" fill="hold" nodeType="clickEffect">
                                  <p:stCondLst>
                                    <p:cond delay="0"/>
                                  </p:stCondLst>
                                  <p:childTnLst>
                                    <p:set>
                                      <p:cBhvr>
                                        <p:cTn id="16" dur="1" fill="hold">
                                          <p:stCondLst>
                                            <p:cond delay="0"/>
                                          </p:stCondLst>
                                        </p:cTn>
                                        <p:tgtEl>
                                          <p:spTgt spid="3080"/>
                                        </p:tgtEl>
                                        <p:attrNameLst>
                                          <p:attrName>style.visibility</p:attrName>
                                        </p:attrNameLst>
                                      </p:cBhvr>
                                      <p:to>
                                        <p:strVal val="visible"/>
                                      </p:to>
                                    </p:set>
                                    <p:animEffect transition="in" filter="wheel(1)">
                                      <p:cBhvr>
                                        <p:cTn id="17" dur="2000"/>
                                        <p:tgtEl>
                                          <p:spTgt spid="3080"/>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barn(inVertical)">
                                      <p:cBhvr>
                                        <p:cTn id="22" dur="500"/>
                                        <p:tgtEl>
                                          <p:spTgt spid="7"/>
                                        </p:tgtEl>
                                      </p:cBhvr>
                                    </p:animEffect>
                                  </p:childTnLst>
                                </p:cTn>
                              </p:par>
                            </p:childTnLst>
                          </p:cTn>
                        </p:par>
                      </p:childTnLst>
                    </p:cTn>
                  </p:par>
                  <p:par>
                    <p:cTn id="23" fill="hold">
                      <p:stCondLst>
                        <p:cond delay="indefinite"/>
                      </p:stCondLst>
                      <p:childTnLst>
                        <p:par>
                          <p:cTn id="24" fill="hold">
                            <p:stCondLst>
                              <p:cond delay="0"/>
                            </p:stCondLst>
                            <p:childTnLst>
                              <p:par>
                                <p:cTn id="25" presetID="6" presetClass="entr" presetSubtype="16" fill="hold" grpId="0" nodeType="clickEffect">
                                  <p:stCondLst>
                                    <p:cond delay="0"/>
                                  </p:stCondLst>
                                  <p:childTnLst>
                                    <p:set>
                                      <p:cBhvr>
                                        <p:cTn id="26" dur="1" fill="hold">
                                          <p:stCondLst>
                                            <p:cond delay="0"/>
                                          </p:stCondLst>
                                        </p:cTn>
                                        <p:tgtEl>
                                          <p:spTgt spid="6"/>
                                        </p:tgtEl>
                                        <p:attrNameLst>
                                          <p:attrName>style.visibility</p:attrName>
                                        </p:attrNameLst>
                                      </p:cBhvr>
                                      <p:to>
                                        <p:strVal val="visible"/>
                                      </p:to>
                                    </p:set>
                                    <p:animEffect transition="in" filter="circle(in)">
                                      <p:cBhvr>
                                        <p:cTn id="27" dur="2000"/>
                                        <p:tgtEl>
                                          <p:spTgt spid="6"/>
                                        </p:tgtEl>
                                      </p:cBhvr>
                                    </p:animEffect>
                                  </p:childTnLst>
                                </p:cTn>
                              </p:par>
                            </p:childTnLst>
                          </p:cTn>
                        </p:par>
                      </p:childTnLst>
                    </p:cTn>
                  </p:par>
                  <p:par>
                    <p:cTn id="28" fill="hold">
                      <p:stCondLst>
                        <p:cond delay="indefinite"/>
                      </p:stCondLst>
                      <p:childTnLst>
                        <p:par>
                          <p:cTn id="29" fill="hold">
                            <p:stCondLst>
                              <p:cond delay="0"/>
                            </p:stCondLst>
                            <p:childTnLst>
                              <p:par>
                                <p:cTn id="30" presetID="21" presetClass="entr" presetSubtype="1" fill="hold" grpId="0" nodeType="clickEffect">
                                  <p:stCondLst>
                                    <p:cond delay="0"/>
                                  </p:stCondLst>
                                  <p:childTnLst>
                                    <p:set>
                                      <p:cBhvr>
                                        <p:cTn id="31" dur="1" fill="hold">
                                          <p:stCondLst>
                                            <p:cond delay="0"/>
                                          </p:stCondLst>
                                        </p:cTn>
                                        <p:tgtEl>
                                          <p:spTgt spid="3">
                                            <p:txEl>
                                              <p:pRg st="0" end="0"/>
                                            </p:txEl>
                                          </p:spTgt>
                                        </p:tgtEl>
                                        <p:attrNameLst>
                                          <p:attrName>style.visibility</p:attrName>
                                        </p:attrNameLst>
                                      </p:cBhvr>
                                      <p:to>
                                        <p:strVal val="visible"/>
                                      </p:to>
                                    </p:set>
                                    <p:animEffect transition="in" filter="wheel(1)">
                                      <p:cBhvr>
                                        <p:cTn id="32" dur="20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P spid="6" grpId="0"/>
      <p:bldP spid="7"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pic>
        <p:nvPicPr>
          <p:cNvPr id="5124" name="Picture 4" descr="Giveaway Winners | Step Inside My Closet"/>
          <p:cNvPicPr>
            <a:picLocks noGrp="1" noChangeAspect="1" noChangeArrowheads="1" noCrop="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605272" y="1737360"/>
            <a:ext cx="9314020" cy="300914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63390168"/>
      </p:ext>
    </p:extLst>
  </p:cSld>
  <p:clrMapOvr>
    <a:masterClrMapping/>
  </p:clrMapOvr>
  <p:timing>
    <p:tnLst>
      <p:par>
        <p:cTn id="1" dur="indefinite" restart="never" nodeType="tmRoot"/>
      </p:par>
    </p:tnLst>
  </p:timing>
</p:sld>
</file>

<file path=ppt/theme/theme1.xml><?xml version="1.0" encoding="utf-8"?>
<a:theme xmlns:a="http://schemas.openxmlformats.org/drawingml/2006/main" name="Retrospect">
  <a:themeElements>
    <a:clrScheme name="Retrospect">
      <a:dk1>
        <a:srgbClr val="000000"/>
      </a:dk1>
      <a:lt1>
        <a:sysClr val="window" lastClr="FFFFFF"/>
      </a:lt1>
      <a:dk2>
        <a:srgbClr val="637052"/>
      </a:dk2>
      <a:lt2>
        <a:srgbClr val="CCDDEA"/>
      </a:lt2>
      <a:accent1>
        <a:srgbClr val="E48312"/>
      </a:accent1>
      <a:accent2>
        <a:srgbClr val="BD582C"/>
      </a:accent2>
      <a:accent3>
        <a:srgbClr val="865640"/>
      </a:accent3>
      <a:accent4>
        <a:srgbClr val="9B8357"/>
      </a:accent4>
      <a:accent5>
        <a:srgbClr val="C2BC80"/>
      </a:accent5>
      <a:accent6>
        <a:srgbClr val="94A088"/>
      </a:accent6>
      <a:hlink>
        <a:srgbClr val="2998E3"/>
      </a:hlink>
      <a:folHlink>
        <a:srgbClr val="8C8C8C"/>
      </a:folHlink>
    </a:clrScheme>
    <a:fontScheme name="Retrospect">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3F1AAB62-24C6-49D2-8E01-B56FAC9A3DCD}"/>
    </a:ext>
  </a:extLst>
</a:theme>
</file>

<file path=docProps/app.xml><?xml version="1.0" encoding="utf-8"?>
<Properties xmlns="http://schemas.openxmlformats.org/officeDocument/2006/extended-properties" xmlns:vt="http://schemas.openxmlformats.org/officeDocument/2006/docPropsVTypes">
  <Template>Retrospect</Template>
  <TotalTime>1106</TotalTime>
  <Words>93</Words>
  <Application>Microsoft Office PowerPoint</Application>
  <PresentationFormat>Widescreen</PresentationFormat>
  <Paragraphs>15</Paragraphs>
  <Slides>5</Slides>
  <Notes>0</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5</vt:i4>
      </vt:variant>
    </vt:vector>
  </HeadingPairs>
  <TitlesOfParts>
    <vt:vector size="15" baseType="lpstr">
      <vt:lpstr>AR DARLING</vt:lpstr>
      <vt:lpstr>AR DELANEY</vt:lpstr>
      <vt:lpstr>AR ESSENCE</vt:lpstr>
      <vt:lpstr>AR HERMANN</vt:lpstr>
      <vt:lpstr>AR JULIAN</vt:lpstr>
      <vt:lpstr>Arial</vt:lpstr>
      <vt:lpstr>Calibri</vt:lpstr>
      <vt:lpstr>Calibri Light</vt:lpstr>
      <vt:lpstr>Eras Bold ITC</vt:lpstr>
      <vt:lpstr>Retrospect</vt:lpstr>
      <vt:lpstr>PowerPoint Presentation</vt:lpstr>
      <vt:lpstr>OtoQuiz 2021 Winners! </vt:lpstr>
      <vt:lpstr>Short Story Writing Competition </vt:lpstr>
      <vt:lpstr>Poster Competition </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Sunanth</dc:creator>
  <cp:lastModifiedBy>Sunanth</cp:lastModifiedBy>
  <cp:revision>14</cp:revision>
  <dcterms:created xsi:type="dcterms:W3CDTF">2021-09-23T09:33:55Z</dcterms:created>
  <dcterms:modified xsi:type="dcterms:W3CDTF">2021-09-24T04:00:39Z</dcterms:modified>
</cp:coreProperties>
</file>